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4" r:id="rId9"/>
    <p:sldId id="267" r:id="rId10"/>
    <p:sldId id="265" r:id="rId11"/>
    <p:sldId id="266" r:id="rId12"/>
    <p:sldId id="268" r:id="rId13"/>
    <p:sldId id="269" r:id="rId14"/>
    <p:sldId id="271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3125CB"/>
    <a:srgbClr val="FF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25" autoAdjust="0"/>
  </p:normalViewPr>
  <p:slideViewPr>
    <p:cSldViewPr>
      <p:cViewPr varScale="1">
        <p:scale>
          <a:sx n="110" d="100"/>
          <a:sy n="110" d="100"/>
        </p:scale>
        <p:origin x="-720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12" Type="http://schemas.microsoft.com/office/2007/relationships/hdphoto" Target="../media/hdphoto4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image" Target="../media/image7.jpeg"/><Relationship Id="rId5" Type="http://schemas.openxmlformats.org/officeDocument/2006/relationships/image" Target="../media/image3.jpe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7.jpg"/><Relationship Id="rId7" Type="http://schemas.microsoft.com/office/2007/relationships/hdphoto" Target="../media/hdphoto26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microsoft.com/office/2007/relationships/hdphoto" Target="../media/hdphoto28.wdp"/><Relationship Id="rId5" Type="http://schemas.microsoft.com/office/2007/relationships/hdphoto" Target="../media/hdphoto25.wdp"/><Relationship Id="rId10" Type="http://schemas.openxmlformats.org/officeDocument/2006/relationships/image" Target="../media/image41.jpeg"/><Relationship Id="rId4" Type="http://schemas.openxmlformats.org/officeDocument/2006/relationships/image" Target="../media/image38.png"/><Relationship Id="rId9" Type="http://schemas.microsoft.com/office/2007/relationships/hdphoto" Target="../media/hdphoto2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0.wdp"/><Relationship Id="rId5" Type="http://schemas.openxmlformats.org/officeDocument/2006/relationships/image" Target="../media/image43.jpeg"/><Relationship Id="rId4" Type="http://schemas.microsoft.com/office/2007/relationships/hdphoto" Target="../media/hdphoto29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3.wdp"/><Relationship Id="rId3" Type="http://schemas.openxmlformats.org/officeDocument/2006/relationships/image" Target="../media/image44.jpeg"/><Relationship Id="rId7" Type="http://schemas.openxmlformats.org/officeDocument/2006/relationships/image" Target="../media/image4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2.wdp"/><Relationship Id="rId5" Type="http://schemas.openxmlformats.org/officeDocument/2006/relationships/image" Target="../media/image45.jpeg"/><Relationship Id="rId10" Type="http://schemas.microsoft.com/office/2007/relationships/hdphoto" Target="../media/hdphoto34.wdp"/><Relationship Id="rId4" Type="http://schemas.microsoft.com/office/2007/relationships/hdphoto" Target="../media/hdphoto31.wdp"/><Relationship Id="rId9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8.jpeg"/><Relationship Id="rId7" Type="http://schemas.microsoft.com/office/2007/relationships/hdphoto" Target="../media/hdphoto36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microsoft.com/office/2007/relationships/hdphoto" Target="../media/hdphoto35.wdp"/><Relationship Id="rId9" Type="http://schemas.microsoft.com/office/2007/relationships/hdphoto" Target="../media/hdphoto37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4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9.wdp"/><Relationship Id="rId5" Type="http://schemas.openxmlformats.org/officeDocument/2006/relationships/image" Target="../media/image53.jpeg"/><Relationship Id="rId4" Type="http://schemas.microsoft.com/office/2007/relationships/hdphoto" Target="../media/hdphoto38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0.png"/><Relationship Id="rId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8.wdp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7.jpeg"/><Relationship Id="rId7" Type="http://schemas.openxmlformats.org/officeDocument/2006/relationships/image" Target="../media/image1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18.jpeg"/><Relationship Id="rId4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gif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24.jpeg"/><Relationship Id="rId4" Type="http://schemas.microsoft.com/office/2007/relationships/hdphoto" Target="../media/hdphoto12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12" Type="http://schemas.microsoft.com/office/2007/relationships/hdphoto" Target="../media/hdphoto19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6.wdp"/><Relationship Id="rId11" Type="http://schemas.openxmlformats.org/officeDocument/2006/relationships/image" Target="../media/image30.jpeg"/><Relationship Id="rId5" Type="http://schemas.openxmlformats.org/officeDocument/2006/relationships/image" Target="../media/image27.jpeg"/><Relationship Id="rId10" Type="http://schemas.microsoft.com/office/2007/relationships/hdphoto" Target="../media/hdphoto18.wdp"/><Relationship Id="rId4" Type="http://schemas.microsoft.com/office/2007/relationships/hdphoto" Target="../media/hdphoto15.wdp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microsoft.com/office/2007/relationships/hdphoto" Target="../media/hdphoto24.wdp"/><Relationship Id="rId3" Type="http://schemas.openxmlformats.org/officeDocument/2006/relationships/image" Target="../media/image31.jpeg"/><Relationship Id="rId7" Type="http://schemas.microsoft.com/office/2007/relationships/hdphoto" Target="../media/hdphoto21.wdp"/><Relationship Id="rId12" Type="http://schemas.openxmlformats.org/officeDocument/2006/relationships/image" Target="../media/image3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11" Type="http://schemas.microsoft.com/office/2007/relationships/hdphoto" Target="../media/hdphoto23.wdp"/><Relationship Id="rId5" Type="http://schemas.openxmlformats.org/officeDocument/2006/relationships/image" Target="../media/image32.jpg"/><Relationship Id="rId10" Type="http://schemas.openxmlformats.org/officeDocument/2006/relationships/image" Target="../media/image35.jpeg"/><Relationship Id="rId4" Type="http://schemas.microsoft.com/office/2007/relationships/hdphoto" Target="../media/hdphoto20.wdp"/><Relationship Id="rId9" Type="http://schemas.microsoft.com/office/2007/relationships/hdphoto" Target="../media/hdphoto2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b_e24945082033533.gif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482067">
            <a:off x="642910" y="1285866"/>
            <a:ext cx="1214414" cy="1518018"/>
          </a:xfrm>
          <a:prstGeom prst="rect">
            <a:avLst/>
          </a:prstGeom>
        </p:spPr>
      </p:pic>
      <p:pic>
        <p:nvPicPr>
          <p:cNvPr id="16" name="Рисунок 15" descr="show2.jpeg"/>
          <p:cNvPicPr>
            <a:picLocks noChangeAspect="1"/>
          </p:cNvPicPr>
          <p:nvPr/>
        </p:nvPicPr>
        <p:blipFill>
          <a:blip r:embed="rId5"/>
          <a:srcRect t="40644" r="7386" b="5089"/>
          <a:stretch>
            <a:fillRect/>
          </a:stretch>
        </p:blipFill>
        <p:spPr>
          <a:xfrm rot="467493">
            <a:off x="2527014" y="1318135"/>
            <a:ext cx="1636156" cy="155944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1" name="TextBox 20"/>
          <p:cNvSpPr txBox="1"/>
          <p:nvPr/>
        </p:nvSpPr>
        <p:spPr>
          <a:xfrm>
            <a:off x="323528" y="3507854"/>
            <a:ext cx="8064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9050">
                  <a:noFill/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Николай Николаевич Носов</a:t>
            </a:r>
            <a:endParaRPr lang="ru-RU" sz="4400" b="1" dirty="0">
              <a:ln w="19050">
                <a:noFill/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62678" y="841339"/>
            <a:ext cx="5159167" cy="34324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177" y="2790825"/>
            <a:ext cx="3696665" cy="230197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410" y="1972423"/>
            <a:ext cx="2039488" cy="20394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043107"/>
            <a:ext cx="1391650" cy="185863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00648E-6 L 0.00399 -0.1373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68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-0.13739 L 3.88889E-6 -1.00648E-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68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00648E-6 L -0.01163 -0.2636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-13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63 -0.26366 L 0.00399 0.0024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133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00648E-6 L 0.01979 -0.52948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-264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79 -0.52948 L -0.00382 0.0024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" y="265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00648E-6 L 0.00399 -0.8657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432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22" r="1668" b="37697"/>
          <a:stretch/>
        </p:blipFill>
        <p:spPr>
          <a:xfrm>
            <a:off x="971600" y="1284675"/>
            <a:ext cx="7560841" cy="3521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15" b="90000" l="9111" r="89805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05043" y="483518"/>
            <a:ext cx="1619683" cy="22837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532" l="918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1274">
            <a:off x="9276839" y="460124"/>
            <a:ext cx="4073132" cy="29860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9" t="2378" r="1981" b="4112"/>
          <a:stretch/>
        </p:blipFill>
        <p:spPr>
          <a:xfrm rot="272542">
            <a:off x="634480" y="637198"/>
            <a:ext cx="3986445" cy="3144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621" y="484281"/>
            <a:ext cx="3312368" cy="3907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85 0.38018 L -0.82569 0.39408 " pathEditMode="relative" rAng="0" ptsTypes="AA">
                                      <p:cBhvr>
                                        <p:cTn id="6" dur="9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677" y="6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06 0.31656 L -0.84739 0.32984 " pathEditMode="relative" rAng="0" ptsTypes="AA">
                                      <p:cBhvr>
                                        <p:cTn id="8" dur="9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781" y="6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69302E-6 L 0.00121 -0.5404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7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55525"/>
            <a:ext cx="3240360" cy="3974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456" y="-94293"/>
            <a:ext cx="3958834" cy="528725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20126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40" t="5199" r="4428" b="5073"/>
          <a:stretch/>
        </p:blipFill>
        <p:spPr>
          <a:xfrm>
            <a:off x="611560" y="726123"/>
            <a:ext cx="2232248" cy="3326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29" t="5510" r="6723" b="6131"/>
          <a:stretch/>
        </p:blipFill>
        <p:spPr>
          <a:xfrm>
            <a:off x="2987824" y="1126303"/>
            <a:ext cx="1728192" cy="252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26303"/>
            <a:ext cx="1754903" cy="252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140547"/>
            <a:ext cx="1744229" cy="252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61703" y="411510"/>
            <a:ext cx="576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Писать</a:t>
            </a:r>
            <a:r>
              <a:rPr lang="ru-RU" sz="48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ru-RU" sz="48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ru-RU" sz="48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4800" b="1" dirty="0">
              <a:ln>
                <a:solidFill>
                  <a:srgbClr val="002060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5983">
            <a:off x="4859769" y="1588771"/>
            <a:ext cx="2392915" cy="1715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0137">
            <a:off x="3676704" y="2303462"/>
            <a:ext cx="1358543" cy="1927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772" r="99614">
                        <a14:backgroundMark x1="11197" y1="15635" x2="8494" y2="29642"/>
                        <a14:backgroundMark x1="3861" y1="24104" x2="9653" y2="34853"/>
                        <a14:backgroundMark x1="46332" y1="24104" x2="48263" y2="38111"/>
                        <a14:backgroundMark x1="52510" y1="35179" x2="44015" y2="45277"/>
                        <a14:backgroundMark x1="10039" y1="37459" x2="3089" y2="48534"/>
                        <a14:backgroundMark x1="3861" y1="51140" x2="10039" y2="55700"/>
                        <a14:backgroundMark x1="4247" y1="66124" x2="2703" y2="64821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27008"/>
            <a:ext cx="3163813" cy="375015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6" t="5630" r="6126" b="5697"/>
          <a:stretch/>
        </p:blipFill>
        <p:spPr>
          <a:xfrm>
            <a:off x="6027109" y="2813524"/>
            <a:ext cx="2306613" cy="1673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302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0" t="3798" b="14736"/>
          <a:stretch/>
        </p:blipFill>
        <p:spPr>
          <a:xfrm>
            <a:off x="4164535" y="228199"/>
            <a:ext cx="3663081" cy="419026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3478"/>
            <a:ext cx="3743969" cy="51435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114" y="3593604"/>
            <a:ext cx="1872208" cy="140234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92" y="3375896"/>
            <a:ext cx="1872208" cy="140234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688572"/>
            <a:ext cx="1440160" cy="107873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227" y="4090481"/>
            <a:ext cx="1297506" cy="97187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26762"/>
            <a:ext cx="1872208" cy="140234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625937"/>
            <a:ext cx="1558396" cy="116729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33989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6" t="3592" r="3744" b="7258"/>
          <a:stretch/>
        </p:blipFill>
        <p:spPr>
          <a:xfrm>
            <a:off x="352183" y="247780"/>
            <a:ext cx="6676173" cy="44842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137" y="1419622"/>
            <a:ext cx="4714286" cy="37238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9592" y="627534"/>
            <a:ext cx="3240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Ирпень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sateli_20_11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486" t="2778" r="7617" b="5555"/>
          <a:stretch>
            <a:fillRect/>
          </a:stretch>
        </p:blipFill>
        <p:spPr>
          <a:xfrm>
            <a:off x="3635896" y="-1"/>
            <a:ext cx="4000496" cy="5177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323559" y="555525"/>
            <a:ext cx="2704340" cy="264225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4084" y="915566"/>
            <a:ext cx="28884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Николай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Николаевич </a:t>
            </a:r>
          </a:p>
          <a:p>
            <a:pPr algn="ctr"/>
            <a:r>
              <a:rPr lang="ru-RU" sz="36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Носов</a:t>
            </a:r>
            <a:endParaRPr lang="ru-RU" sz="36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23559" y="3363838"/>
            <a:ext cx="2697355" cy="1008112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1908 ― 1976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7-001.jpg"/>
          <p:cNvPicPr>
            <a:picLocks noChangeAspect="1"/>
          </p:cNvPicPr>
          <p:nvPr/>
        </p:nvPicPr>
        <p:blipFill rotWithShape="1">
          <a:blip r:embed="rId3"/>
          <a:srcRect b="7821"/>
          <a:stretch/>
        </p:blipFill>
        <p:spPr>
          <a:xfrm>
            <a:off x="1476901" y="436351"/>
            <a:ext cx="4607268" cy="410445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316" b="95038" l="9050" r="90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11875"/>
            <a:ext cx="2736304" cy="41168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3567" y="1635646"/>
            <a:ext cx="1835345" cy="31221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939280"/>
            <a:ext cx="2152836" cy="2870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1325009101_vis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95486"/>
            <a:ext cx="5076899" cy="4519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  <p:pic>
        <p:nvPicPr>
          <p:cNvPr id="10" name="Рисунок 9" descr="8729648_wallpapers_ru_030324_sprut_snova_leto_tepla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26191"/>
          <a:stretch>
            <a:fillRect/>
          </a:stretch>
        </p:blipFill>
        <p:spPr>
          <a:xfrm>
            <a:off x="4082179" y="0"/>
            <a:ext cx="5061821" cy="51435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1" name="Рисунок 10" descr="8729648_wallpapers_ru_030324_sprut_snova_leto_tepla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51042" t="50000" b="12500"/>
          <a:stretch>
            <a:fillRect/>
          </a:stretch>
        </p:blipFill>
        <p:spPr>
          <a:xfrm>
            <a:off x="3347864" y="2461180"/>
            <a:ext cx="2636919" cy="1612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HolgaStarterCMYK.jpg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782" l="202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41760">
            <a:off x="2684446" y="355285"/>
            <a:ext cx="2590653" cy="2155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rev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2447" y="2054782"/>
            <a:ext cx="2605968" cy="2618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8744d83e51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896" y="483518"/>
            <a:ext cx="288032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skripka+muzikalnie+instrumenti+skripka+oboi+5237356532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858856" y="858855"/>
            <a:ext cx="5146704" cy="3428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oKRC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40152" y="507455"/>
            <a:ext cx="2088232" cy="32066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30" y="-26983"/>
            <a:ext cx="4824536" cy="396818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356" b="100000" l="0" r="100000"/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635646"/>
            <a:ext cx="3528392" cy="2191912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TextBox 3"/>
          <p:cNvSpPr txBox="1"/>
          <p:nvPr/>
        </p:nvSpPr>
        <p:spPr>
          <a:xfrm>
            <a:off x="701183" y="3723878"/>
            <a:ext cx="81879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Режиссер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человек, который управляет  актерами</a:t>
            </a:r>
            <a:r>
              <a:rPr lang="ru-RU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следит,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 они играют, раздает роли.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62c4d14744c95b77364f3e056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3608" y="830040"/>
            <a:ext cx="2572054" cy="3348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tmpB8A-18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37402" y="845288"/>
            <a:ext cx="2160240" cy="1555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034" b="9783"/>
          <a:stretch/>
        </p:blipFill>
        <p:spPr>
          <a:xfrm>
            <a:off x="3737402" y="2504458"/>
            <a:ext cx="2160240" cy="1688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78753" y="578696"/>
            <a:ext cx="1555045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59" y="2504458"/>
            <a:ext cx="2088233" cy="1688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954900" y="2504458"/>
            <a:ext cx="22027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</a:t>
            </a:r>
            <a:r>
              <a:rPr lang="ru-RU" sz="1400" b="1" dirty="0" smtClean="0"/>
              <a:t>― Что это такое? Брал </a:t>
            </a:r>
            <a:r>
              <a:rPr lang="ru-RU" sz="1400" b="1" dirty="0"/>
              <a:t>тетрадь без кляксы, а отдаешь с кляксой</a:t>
            </a:r>
            <a:r>
              <a:rPr lang="ru-RU" sz="1400" b="1" dirty="0" smtClean="0"/>
              <a:t>.</a:t>
            </a:r>
          </a:p>
          <a:p>
            <a:r>
              <a:rPr lang="ru-RU" sz="1400" b="1" dirty="0" smtClean="0"/>
              <a:t> ― Как </a:t>
            </a:r>
            <a:r>
              <a:rPr lang="ru-RU" sz="1400" b="1" dirty="0"/>
              <a:t>же я отдам тебе тетрадь без кляксы, когда уже есть клякса. Другой раз будет без кляксы.</a:t>
            </a:r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26" r="4837"/>
          <a:stretch/>
        </p:blipFill>
        <p:spPr>
          <a:xfrm>
            <a:off x="4683511" y="447514"/>
            <a:ext cx="1616681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/>
        </p:blipFill>
        <p:spPr>
          <a:xfrm>
            <a:off x="6444208" y="447514"/>
            <a:ext cx="1572491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234" t="9056" b="18658"/>
          <a:stretch/>
        </p:blipFill>
        <p:spPr>
          <a:xfrm flipH="1">
            <a:off x="251520" y="232196"/>
            <a:ext cx="4229800" cy="450301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874574"/>
            <a:ext cx="2664296" cy="400281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650984"/>
            <a:ext cx="1650340" cy="20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994" b="95469" l="2655" r="100000">
                        <a14:foregroundMark x1="46350" y1="77184" x2="44690" y2="87702"/>
                        <a14:foregroundMark x1="50000" y1="71440" x2="47898" y2="84547"/>
                        <a14:foregroundMark x1="38274" y1="72087" x2="44027" y2="818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948014"/>
            <a:ext cx="2799844" cy="383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8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0.57981 L -0.01128 -2.03304 " pathEditMode="relative" rAng="0" ptsTypes="AA">
                                      <p:cBhvr>
                                        <p:cTn id="16" dur="10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-1306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71</Words>
  <Application>Microsoft Office PowerPoint</Application>
  <PresentationFormat>Экран (16:9)</PresentationFormat>
  <Paragraphs>11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57</cp:revision>
  <dcterms:created xsi:type="dcterms:W3CDTF">2014-01-16T12:34:22Z</dcterms:created>
  <dcterms:modified xsi:type="dcterms:W3CDTF">2014-05-26T08:24:23Z</dcterms:modified>
</cp:coreProperties>
</file>