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36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72" r:id="rId7"/>
    <p:sldId id="273" r:id="rId8"/>
    <p:sldId id="263" r:id="rId9"/>
    <p:sldId id="265" r:id="rId10"/>
    <p:sldId id="269" r:id="rId11"/>
    <p:sldId id="266" r:id="rId12"/>
    <p:sldId id="267" r:id="rId13"/>
    <p:sldId id="271" r:id="rId14"/>
    <p:sldId id="268" r:id="rId15"/>
    <p:sldId id="270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39C202"/>
    <a:srgbClr val="FFFFCC"/>
    <a:srgbClr val="35BA06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3" autoAdjust="0"/>
    <p:restoredTop sz="94660"/>
  </p:normalViewPr>
  <p:slideViewPr>
    <p:cSldViewPr>
      <p:cViewPr varScale="1">
        <p:scale>
          <a:sx n="111" d="100"/>
          <a:sy n="111" d="100"/>
        </p:scale>
        <p:origin x="-702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6.wdp"/><Relationship Id="rId5" Type="http://schemas.openxmlformats.org/officeDocument/2006/relationships/image" Target="../media/image26.jpeg"/><Relationship Id="rId10" Type="http://schemas.microsoft.com/office/2007/relationships/hdphoto" Target="../media/hdphoto18.wdp"/><Relationship Id="rId4" Type="http://schemas.microsoft.com/office/2007/relationships/hdphoto" Target="../media/hdphoto15.wdp"/><Relationship Id="rId9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9.jpeg"/><Relationship Id="rId7" Type="http://schemas.openxmlformats.org/officeDocument/2006/relationships/image" Target="../media/image3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0.wdp"/><Relationship Id="rId5" Type="http://schemas.openxmlformats.org/officeDocument/2006/relationships/image" Target="../media/image30.png"/><Relationship Id="rId4" Type="http://schemas.microsoft.com/office/2007/relationships/hdphoto" Target="../media/hdphoto19.wdp"/><Relationship Id="rId9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3" Type="http://schemas.openxmlformats.org/officeDocument/2006/relationships/image" Target="../media/image32.png"/><Relationship Id="rId7" Type="http://schemas.openxmlformats.org/officeDocument/2006/relationships/image" Target="../media/image3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2.wdp"/><Relationship Id="rId5" Type="http://schemas.openxmlformats.org/officeDocument/2006/relationships/image" Target="../media/image33.jpeg"/><Relationship Id="rId4" Type="http://schemas.microsoft.com/office/2007/relationships/hdphoto" Target="../media/hdphoto21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gif"/><Relationship Id="rId4" Type="http://schemas.openxmlformats.org/officeDocument/2006/relationships/image" Target="../media/image36.jp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38.jpeg"/><Relationship Id="rId7" Type="http://schemas.openxmlformats.org/officeDocument/2006/relationships/image" Target="../media/image2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6.wdp"/><Relationship Id="rId5" Type="http://schemas.openxmlformats.org/officeDocument/2006/relationships/image" Target="../media/image39.jpeg"/><Relationship Id="rId4" Type="http://schemas.microsoft.com/office/2007/relationships/hdphoto" Target="../media/hdphoto25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2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8.wdp"/><Relationship Id="rId5" Type="http://schemas.openxmlformats.org/officeDocument/2006/relationships/image" Target="../media/image41.jpeg"/><Relationship Id="rId4" Type="http://schemas.microsoft.com/office/2007/relationships/hdphoto" Target="../media/hdphoto27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1.png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microsoft.com/office/2007/relationships/hdphoto" Target="../media/hdphoto7.wdp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7.jpeg"/><Relationship Id="rId7" Type="http://schemas.openxmlformats.org/officeDocument/2006/relationships/image" Target="../media/image1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11" Type="http://schemas.microsoft.com/office/2007/relationships/hdphoto" Target="../media/hdphoto11.wdp"/><Relationship Id="rId5" Type="http://schemas.openxmlformats.org/officeDocument/2006/relationships/image" Target="../media/image18.jpeg"/><Relationship Id="rId10" Type="http://schemas.openxmlformats.org/officeDocument/2006/relationships/image" Target="../media/image21.jpeg"/><Relationship Id="rId4" Type="http://schemas.microsoft.com/office/2007/relationships/hdphoto" Target="../media/hdphoto8.wdp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22.jpeg"/><Relationship Id="rId7" Type="http://schemas.openxmlformats.org/officeDocument/2006/relationships/image" Target="../media/image2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3.wdp"/><Relationship Id="rId5" Type="http://schemas.openxmlformats.org/officeDocument/2006/relationships/image" Target="../media/image23.png"/><Relationship Id="rId4" Type="http://schemas.microsoft.com/office/2007/relationships/hdphoto" Target="../media/hdphoto1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404641_vozdushnie_shari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195486"/>
            <a:ext cx="3031648" cy="51435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611560" y="899302"/>
            <a:ext cx="3744416" cy="3456384"/>
          </a:xfrm>
          <a:prstGeom prst="ellipse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47564" y="1565665"/>
            <a:ext cx="367240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Arial Black" pitchFamily="34" charset="0"/>
              </a:rPr>
              <a:t>Самуил Яковлевич Маршак</a:t>
            </a:r>
            <a:endParaRPr lang="ru-RU" sz="4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4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4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mdivx093_14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24128" y="1491630"/>
            <a:ext cx="2376264" cy="31247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66" y="427683"/>
            <a:ext cx="2304256" cy="31577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28" t="2849" r="3964"/>
          <a:stretch/>
        </p:blipFill>
        <p:spPr>
          <a:xfrm>
            <a:off x="3203848" y="829181"/>
            <a:ext cx="1296144" cy="1786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759" y="2355726"/>
            <a:ext cx="1368152" cy="1894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42" y="557739"/>
            <a:ext cx="2613846" cy="3613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8" b="100000" l="926" r="100000">
                        <a14:foregroundMark x1="16204" y1="61231" x2="16204" y2="61231"/>
                        <a14:foregroundMark x1="20370" y1="55692" x2="20370" y2="55692"/>
                        <a14:foregroundMark x1="14352" y1="52308" x2="14352" y2="52308"/>
                        <a14:foregroundMark x1="23843" y1="60000" x2="23843" y2="60000"/>
                        <a14:foregroundMark x1="34491" y1="53538" x2="34491" y2="53538"/>
                        <a14:foregroundMark x1="41204" y1="55692" x2="35880" y2="62154"/>
                        <a14:foregroundMark x1="93056" y1="53231" x2="91204" y2="48000"/>
                        <a14:foregroundMark x1="90278" y1="49846" x2="86343" y2="50769"/>
                        <a14:foregroundMark x1="87269" y1="52308" x2="86111" y2="56923"/>
                        <a14:foregroundMark x1="78009" y1="44923" x2="81481" y2="45538"/>
                        <a14:foregroundMark x1="81481" y1="46154" x2="82176" y2="5723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694" y="1998976"/>
            <a:ext cx="2808312" cy="211273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15" b="90769" l="8565" r="93519">
                        <a14:foregroundMark x1="52315" y1="55692" x2="34028" y2="58462"/>
                        <a14:foregroundMark x1="32639" y1="80000" x2="9259" y2="86462"/>
                        <a14:foregroundMark x1="46991" y1="84615" x2="57639" y2="76923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23928" y="1998976"/>
            <a:ext cx="2887476" cy="217229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4690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5920"/>
          <a:stretch/>
        </p:blipFill>
        <p:spPr>
          <a:xfrm flipV="1">
            <a:off x="3563888" y="3085121"/>
            <a:ext cx="5432158" cy="13209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венадцать-месяцев-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760">
                        <a14:foregroundMark x1="58654" y1="3269" x2="86298" y2="5385"/>
                        <a14:foregroundMark x1="24760" y1="43846" x2="77404" y2="52500"/>
                        <a14:foregroundMark x1="60337" y1="54038" x2="36298" y2="52308"/>
                        <a14:foregroundMark x1="34615" y1="51538" x2="23798" y2="44423"/>
                        <a14:foregroundMark x1="84135" y1="45192" x2="77404" y2="49038"/>
                        <a14:foregroundMark x1="82933" y1="57308" x2="64904" y2="62500"/>
                        <a14:foregroundMark x1="64183" y1="62500" x2="40144" y2="60769"/>
                        <a14:foregroundMark x1="41587" y1="60769" x2="26442" y2="55962"/>
                        <a14:foregroundMark x1="4327" y1="75192" x2="4327" y2="85769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536" y="1059582"/>
            <a:ext cx="2304257" cy="2880321"/>
          </a:xfrm>
          <a:prstGeom prst="rect">
            <a:avLst/>
          </a:prstGeom>
        </p:spPr>
      </p:pic>
      <p:pic>
        <p:nvPicPr>
          <p:cNvPr id="6" name="Рисунок 5" descr="a7364db23633.jpg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5906" t="6875" r="26312" b="23713"/>
          <a:stretch/>
        </p:blipFill>
        <p:spPr>
          <a:xfrm>
            <a:off x="2771800" y="0"/>
            <a:ext cx="6416107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5927ac6d296b.jpg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23855" y="843558"/>
            <a:ext cx="5064569" cy="37984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4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2000"/>
                    </a14:imgEffect>
                  </a14:imgLayer>
                </a14:imgProps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69369" y="810780"/>
            <a:ext cx="2169369" cy="12568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52520" y="2457512"/>
            <a:ext cx="2736304" cy="232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47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7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7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7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174 0.24413 L 0.38334 0.025 C 0.44219 -0.025 0.53073 -0.05 0.62257 -0.05 C 0.72778 -0.05 0.81181 -0.025 0.87101 0.025 L 1.15295 0.24413 " pathEditMode="relative" rAng="0" ptsTypes="FffFF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552" y="-1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6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6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6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540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r="-799" b="3401"/>
          <a:stretch>
            <a:fillRect/>
          </a:stretch>
        </p:blipFill>
        <p:spPr>
          <a:xfrm>
            <a:off x="988304" y="1131590"/>
            <a:ext cx="2215544" cy="28309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9785928502614-b.jp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17372" y="1131589"/>
            <a:ext cx="2185510" cy="28309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800" l="0" r="100000">
                        <a14:foregroundMark x1="89200" y1="93400" x2="13400" y2="92400"/>
                        <a14:foregroundMark x1="10200" y1="91400" x2="6800" y2="92800"/>
                        <a14:foregroundMark x1="6000" y1="91200" x2="7600" y2="63600"/>
                        <a14:foregroundMark x1="7600" y1="57000" x2="5600" y2="14600"/>
                        <a14:foregroundMark x1="1600" y1="21000" x2="76600" y2="5600"/>
                        <a14:foregroundMark x1="13400" y1="14600" x2="31200" y2="11800"/>
                        <a14:foregroundMark x1="3200" y1="18400" x2="3200" y2="18400"/>
                        <a14:foregroundMark x1="92400" y1="44400" x2="92800" y2="8600"/>
                        <a14:foregroundMark x1="85600" y1="7200" x2="71800" y2="7200"/>
                        <a14:backgroundMark x1="9200" y1="7200" x2="72000" y2="2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976155" y="1071192"/>
            <a:ext cx="2304256" cy="29759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372200" y="1510918"/>
            <a:ext cx="17281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Вот дом, </a:t>
            </a:r>
          </a:p>
          <a:p>
            <a:r>
              <a:rPr lang="ru-RU" sz="1400" b="1" dirty="0" smtClean="0"/>
              <a:t>Который построил Джек. </a:t>
            </a:r>
          </a:p>
          <a:p>
            <a:r>
              <a:rPr lang="ru-RU" sz="1400" b="1" dirty="0" smtClean="0"/>
              <a:t>А это пшеница, </a:t>
            </a:r>
          </a:p>
          <a:p>
            <a:r>
              <a:rPr lang="ru-RU" sz="1400" b="1" dirty="0" smtClean="0"/>
              <a:t>Которая в темном чулане хранится </a:t>
            </a:r>
          </a:p>
          <a:p>
            <a:r>
              <a:rPr lang="ru-RU" sz="1400" b="1" dirty="0" smtClean="0"/>
              <a:t>В доме, </a:t>
            </a:r>
          </a:p>
          <a:p>
            <a:r>
              <a:rPr lang="ru-RU" sz="1400" b="1" dirty="0" smtClean="0"/>
              <a:t>Который построил Джек. 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emetery01big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l="4143" r="4311"/>
          <a:stretch/>
        </p:blipFill>
        <p:spPr>
          <a:xfrm>
            <a:off x="4932040" y="1995686"/>
            <a:ext cx="3097567" cy="2427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67" y="476012"/>
            <a:ext cx="2614354" cy="39461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767880"/>
            <a:ext cx="1179389" cy="8406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0" y="3970490"/>
            <a:ext cx="1385445" cy="9875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163" y="3923246"/>
            <a:ext cx="1385445" cy="9875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607" y="4188226"/>
            <a:ext cx="764212" cy="5447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933" y="4141647"/>
            <a:ext cx="648073" cy="4619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42" y="4012285"/>
            <a:ext cx="894759" cy="6378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227" y="4243265"/>
            <a:ext cx="894759" cy="6378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4932039" y="627534"/>
            <a:ext cx="30975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Arial Black" pitchFamily="34" charset="0"/>
              </a:rPr>
              <a:t>4 июля </a:t>
            </a:r>
            <a:endParaRPr lang="ru-RU" sz="3200" b="1" dirty="0" smtClean="0">
              <a:latin typeface="Arial Black" pitchFamily="34" charset="0"/>
            </a:endParaRPr>
          </a:p>
          <a:p>
            <a:pPr algn="ctr"/>
            <a:r>
              <a:rPr lang="ru-RU" sz="3200" b="1" dirty="0" smtClean="0">
                <a:latin typeface="Arial Black" pitchFamily="34" charset="0"/>
              </a:rPr>
              <a:t>1964 </a:t>
            </a:r>
            <a:r>
              <a:rPr lang="ru-RU" sz="3200" b="1" dirty="0">
                <a:latin typeface="Arial Black" pitchFamily="34" charset="0"/>
              </a:rPr>
              <a:t>года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7574"/>
            <a:ext cx="33843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 w="12700"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</a:rPr>
              <a:t>Самуил</a:t>
            </a:r>
          </a:p>
          <a:p>
            <a:pPr algn="ctr"/>
            <a:r>
              <a:rPr lang="ru-RU" sz="4000" dirty="0" smtClean="0">
                <a:ln w="12700"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</a:rPr>
              <a:t>Яковлевич </a:t>
            </a:r>
          </a:p>
          <a:p>
            <a:pPr algn="ctr"/>
            <a:r>
              <a:rPr lang="ru-RU" sz="4000" dirty="0" smtClean="0">
                <a:ln w="12700">
                  <a:solidFill>
                    <a:schemeClr val="bg1"/>
                  </a:solidFill>
                </a:ln>
                <a:solidFill>
                  <a:srgbClr val="002060"/>
                </a:solidFill>
                <a:latin typeface="Arial Black" pitchFamily="34" charset="0"/>
              </a:rPr>
              <a:t>Маршак</a:t>
            </a:r>
          </a:p>
          <a:p>
            <a:pPr algn="ctr"/>
            <a:endParaRPr lang="ru-RU" sz="32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003300"/>
                </a:solidFill>
                <a:latin typeface="Arial Black" pitchFamily="34" charset="0"/>
              </a:rPr>
              <a:t>1887 – 1964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003300"/>
              </a:solidFill>
              <a:latin typeface="Arial Black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51470"/>
            <a:ext cx="3672408" cy="50136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2624" y="583156"/>
            <a:ext cx="65705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Arial Black" pitchFamily="34" charset="0"/>
              </a:rPr>
              <a:t>    </a:t>
            </a:r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Arial Black" pitchFamily="34" charset="0"/>
              </a:rPr>
              <a:t>Маршак </a:t>
            </a:r>
          </a:p>
          <a:p>
            <a:pPr algn="ctr"/>
            <a:r>
              <a:rPr lang="ru-RU" sz="5400" dirty="0" smtClean="0">
                <a:latin typeface="Arial Black" pitchFamily="34" charset="0"/>
              </a:rPr>
              <a:t>     </a:t>
            </a:r>
            <a:r>
              <a:rPr lang="ru-RU" sz="4400" dirty="0" smtClean="0">
                <a:ln>
                  <a:solidFill>
                    <a:schemeClr val="tx1"/>
                  </a:solidFill>
                </a:ln>
                <a:solidFill>
                  <a:srgbClr val="35BA06"/>
                </a:solidFill>
                <a:latin typeface="Arial Black" pitchFamily="34" charset="0"/>
              </a:rPr>
              <a:t>«учитель наш»</a:t>
            </a:r>
            <a:endParaRPr lang="ru-RU" sz="4400" dirty="0">
              <a:ln>
                <a:solidFill>
                  <a:schemeClr val="tx1"/>
                </a:solidFill>
              </a:ln>
              <a:solidFill>
                <a:srgbClr val="35BA06"/>
              </a:solidFill>
              <a:latin typeface="Arial Black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4690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097434" y="2356078"/>
            <a:ext cx="5054674" cy="2787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4690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756592" y="2356078"/>
            <a:ext cx="5054674" cy="2787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115132-ea51297cf6af6cc4.pn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86869" l="23210" r="94794">
                        <a14:foregroundMark x1="77440" y1="40404" x2="77440" y2="40404"/>
                        <a14:foregroundMark x1="73753" y1="34007" x2="80694" y2="38721"/>
                        <a14:foregroundMark x1="74620" y1="42088" x2="76139" y2="48822"/>
                        <a14:foregroundMark x1="81996" y1="52862" x2="84165" y2="61953"/>
                        <a14:foregroundMark x1="81345" y1="15152" x2="86768" y2="16498"/>
                        <a14:foregroundMark x1="86551" y1="23569" x2="86117" y2="29293"/>
                        <a14:foregroundMark x1="76139" y1="21212" x2="74187" y2="24579"/>
                        <a14:foregroundMark x1="72451" y1="47138" x2="72885" y2="50505"/>
                        <a14:foregroundMark x1="65727" y1="75758" x2="66377" y2="76768"/>
                        <a14:foregroundMark x1="59219" y1="75084" x2="55315" y2="75084"/>
                        <a14:foregroundMark x1="69197" y1="4714" x2="68980" y2="8081"/>
                        <a14:foregroundMark x1="88720" y1="44781" x2="88720" y2="44781"/>
                        <a14:foregroundMark x1="29501" y1="28283" x2="29501" y2="28283"/>
                        <a14:foregroundMark x1="23210" y1="30976" x2="23210" y2="30976"/>
                        <a14:foregroundMark x1="22993" y1="30976" x2="46204" y2="28956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 l="51026"/>
          <a:stretch>
            <a:fillRect/>
          </a:stretch>
        </p:blipFill>
        <p:spPr>
          <a:xfrm flipH="1">
            <a:off x="-101463" y="949678"/>
            <a:ext cx="3744416" cy="48649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smrn00080290m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3569" y="843558"/>
            <a:ext cx="4680520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5580111" y="1347614"/>
            <a:ext cx="2808311" cy="217360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Ø"/>
            </a:pP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ввязывался в драку</a:t>
            </a:r>
            <a:r>
              <a:rPr lang="ru-RU" b="1" dirty="0" smtClean="0">
                <a:solidFill>
                  <a:srgbClr val="002060"/>
                </a:solidFill>
              </a:rPr>
              <a:t>; </a:t>
            </a:r>
            <a:endParaRPr lang="ru-RU" b="1" dirty="0">
              <a:solidFill>
                <a:srgbClr val="002060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уходил без </a:t>
            </a:r>
            <a:r>
              <a:rPr lang="ru-RU" b="1" dirty="0" smtClean="0">
                <a:solidFill>
                  <a:srgbClr val="002060"/>
                </a:solidFill>
              </a:rPr>
              <a:t>спросу в</a:t>
            </a:r>
          </a:p>
          <a:p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 гости;</a:t>
            </a:r>
            <a:endParaRPr lang="ru-RU" b="1" dirty="0">
              <a:solidFill>
                <a:srgbClr val="002060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</a:rPr>
              <a:t> разбивал банки </a:t>
            </a:r>
            <a:r>
              <a:rPr lang="ru-RU" b="1" dirty="0">
                <a:solidFill>
                  <a:srgbClr val="002060"/>
                </a:solidFill>
              </a:rPr>
              <a:t>с 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     вареньем</a:t>
            </a:r>
            <a:r>
              <a:rPr lang="ru-RU" b="1" dirty="0">
                <a:solidFill>
                  <a:srgbClr val="002060"/>
                </a:solidFill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720656-598701-child-build-a-small-house-made-of-bricks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2069" b="100000" l="0" r="65000">
                        <a14:backgroundMark x1="54167" y1="68966" x2="54167" y2="68966"/>
                        <a14:backgroundMark x1="10000" y1="81191" x2="10000" y2="81191"/>
                        <a14:backgroundMark x1="11667" y1="80878" x2="5208" y2="84639"/>
                        <a14:backgroundMark x1="14583" y1="86520" x2="15208" y2="94671"/>
                        <a14:backgroundMark x1="55417" y1="68966" x2="55417" y2="68966"/>
                        <a14:backgroundMark x1="16250" y1="92163" x2="16250" y2="92163"/>
                        <a14:backgroundMark x1="16667" y1="96865" x2="16667" y2="96865"/>
                        <a14:backgroundMark x1="20625" y1="94984" x2="20625" y2="94984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58531" r="33548"/>
          <a:stretch>
            <a:fillRect/>
          </a:stretch>
        </p:blipFill>
        <p:spPr>
          <a:xfrm>
            <a:off x="-468560" y="1861541"/>
            <a:ext cx="6336704" cy="290024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217" b="99130" l="457" r="96347"/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215549"/>
            <a:ext cx="2880320" cy="25394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548344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В</a:t>
            </a:r>
            <a:r>
              <a:rPr lang="ru-RU" sz="3600" b="1" dirty="0" smtClean="0">
                <a:solidFill>
                  <a:srgbClr val="002060"/>
                </a:solidFill>
                <a:latin typeface="Arial Black" pitchFamily="34" charset="0"/>
              </a:rPr>
              <a:t>арили </a:t>
            </a:r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настоящее </a:t>
            </a:r>
            <a:r>
              <a:rPr lang="ru-RU" sz="3600" b="1" dirty="0" smtClean="0">
                <a:solidFill>
                  <a:srgbClr val="002060"/>
                </a:solidFill>
                <a:latin typeface="Arial Black" pitchFamily="34" charset="0"/>
              </a:rPr>
              <a:t>мыло.</a:t>
            </a:r>
            <a:endParaRPr lang="ru-RU" sz="36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1043608" y="555526"/>
            <a:ext cx="4176464" cy="1728192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223628" y="1096456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Он сочинял маленькие строчки </a:t>
            </a:r>
            <a:r>
              <a:rPr lang="ru-RU" sz="2400" b="1" dirty="0" smtClean="0"/>
              <a:t>устно,…</a:t>
            </a:r>
            <a:endParaRPr lang="ru-RU" sz="2400" b="1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3491880" y="2139702"/>
            <a:ext cx="5328592" cy="216024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491880" y="2856168"/>
            <a:ext cx="5184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…но </a:t>
            </a:r>
            <a:r>
              <a:rPr lang="ru-RU" sz="2400" b="1" dirty="0"/>
              <a:t>скоро забывал  придуманные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на </a:t>
            </a:r>
            <a:r>
              <a:rPr lang="ru-RU" sz="2400" b="1" dirty="0"/>
              <a:t>лету четверостишия. </a:t>
            </a:r>
          </a:p>
        </p:txBody>
      </p:sp>
    </p:spTree>
    <p:extLst>
      <p:ext uri="{BB962C8B-B14F-4D97-AF65-F5344CB8AC3E}">
        <p14:creationId xmlns:p14="http://schemas.microsoft.com/office/powerpoint/2010/main" val="403522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3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60845" y="503718"/>
            <a:ext cx="3312368" cy="35081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235524"/>
            <a:ext cx="3024336" cy="34853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8"/>
          <a:stretch/>
        </p:blipFill>
        <p:spPr>
          <a:xfrm>
            <a:off x="4716016" y="503718"/>
            <a:ext cx="3322314" cy="34351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" b="100000" l="1000" r="99500"/>
                    </a14:imgEffect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845">
            <a:off x="5760109" y="1815642"/>
            <a:ext cx="2663599" cy="266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21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r="4878" b="-4065"/>
          <a:stretch>
            <a:fillRect/>
          </a:stretch>
        </p:blipFill>
        <p:spPr>
          <a:xfrm>
            <a:off x="4586602" y="471234"/>
            <a:ext cx="1404156" cy="18002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3897022.jp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86602" y="2472779"/>
            <a:ext cx="1404156" cy="17992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800" l="0" r="100000">
                        <a14:foregroundMark x1="89200" y1="93400" x2="13400" y2="92400"/>
                        <a14:foregroundMark x1="10200" y1="91400" x2="6800" y2="92800"/>
                        <a14:foregroundMark x1="6000" y1="91200" x2="7600" y2="63600"/>
                        <a14:foregroundMark x1="7600" y1="57000" x2="5600" y2="14600"/>
                        <a14:foregroundMark x1="1600" y1="21000" x2="76600" y2="5600"/>
                        <a14:foregroundMark x1="13400" y1="14600" x2="31200" y2="11800"/>
                        <a14:foregroundMark x1="3200" y1="18400" x2="3200" y2="18400"/>
                        <a14:foregroundMark x1="92400" y1="44400" x2="92800" y2="8600"/>
                        <a14:foregroundMark x1="85600" y1="7200" x2="71800" y2="7200"/>
                        <a14:backgroundMark x1="9200" y1="7200" x2="72000" y2="2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745" y="349107"/>
            <a:ext cx="1512168" cy="19529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800" l="0" r="100000">
                        <a14:foregroundMark x1="89200" y1="93400" x2="13400" y2="92400"/>
                        <a14:foregroundMark x1="10200" y1="91400" x2="6800" y2="92800"/>
                        <a14:foregroundMark x1="6000" y1="91200" x2="7600" y2="63600"/>
                        <a14:foregroundMark x1="7600" y1="57000" x2="5600" y2="14600"/>
                        <a14:foregroundMark x1="1600" y1="21000" x2="76600" y2="5600"/>
                        <a14:foregroundMark x1="13400" y1="14600" x2="31200" y2="11800"/>
                        <a14:foregroundMark x1="3200" y1="18400" x2="3200" y2="18400"/>
                        <a14:foregroundMark x1="92400" y1="44400" x2="92800" y2="8600"/>
                        <a14:foregroundMark x1="85600" y1="7200" x2="71800" y2="7200"/>
                        <a14:backgroundMark x1="6000" y1="6600" x2="34200" y2="2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422744" y="2416063"/>
            <a:ext cx="1512169" cy="195296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261844" y="634179"/>
            <a:ext cx="15627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100" b="1" dirty="0">
                <a:solidFill>
                  <a:srgbClr val="002060"/>
                </a:solidFill>
              </a:rPr>
              <a:t>Дали </a:t>
            </a:r>
            <a:endParaRPr lang="ru-RU" sz="1100" b="1" dirty="0" smtClean="0">
              <a:solidFill>
                <a:srgbClr val="002060"/>
              </a:solidFill>
            </a:endParaRPr>
          </a:p>
          <a:p>
            <a:pPr algn="r"/>
            <a:r>
              <a:rPr lang="ru-RU" sz="1100" b="1" dirty="0">
                <a:solidFill>
                  <a:srgbClr val="002060"/>
                </a:solidFill>
              </a:rPr>
              <a:t>т</a:t>
            </a:r>
            <a:r>
              <a:rPr lang="ru-RU" sz="1100" b="1" dirty="0" smtClean="0">
                <a:solidFill>
                  <a:srgbClr val="002060"/>
                </a:solidFill>
              </a:rPr>
              <a:t>уфельки  </a:t>
            </a:r>
            <a:r>
              <a:rPr lang="ru-RU" sz="1100" b="1" dirty="0">
                <a:solidFill>
                  <a:srgbClr val="002060"/>
                </a:solidFill>
              </a:rPr>
              <a:t>слону.</a:t>
            </a:r>
          </a:p>
          <a:p>
            <a:pPr algn="r"/>
            <a:r>
              <a:rPr lang="ru-RU" sz="1100" b="1" dirty="0">
                <a:solidFill>
                  <a:srgbClr val="002060"/>
                </a:solidFill>
              </a:rPr>
              <a:t>Взял он </a:t>
            </a:r>
            <a:r>
              <a:rPr lang="ru-RU" sz="1100" b="1" dirty="0" smtClean="0">
                <a:solidFill>
                  <a:srgbClr val="002060"/>
                </a:solidFill>
              </a:rPr>
              <a:t>туфельку</a:t>
            </a:r>
          </a:p>
          <a:p>
            <a:pPr algn="r"/>
            <a:r>
              <a:rPr lang="ru-RU" sz="1100" b="1" dirty="0" smtClean="0">
                <a:solidFill>
                  <a:srgbClr val="002060"/>
                </a:solidFill>
              </a:rPr>
              <a:t> </a:t>
            </a:r>
            <a:r>
              <a:rPr lang="ru-RU" sz="1100" b="1" dirty="0">
                <a:solidFill>
                  <a:srgbClr val="002060"/>
                </a:solidFill>
              </a:rPr>
              <a:t>одну</a:t>
            </a:r>
          </a:p>
          <a:p>
            <a:pPr algn="r"/>
            <a:r>
              <a:rPr lang="ru-RU" sz="1100" b="1" dirty="0">
                <a:solidFill>
                  <a:srgbClr val="002060"/>
                </a:solidFill>
              </a:rPr>
              <a:t>И сказал</a:t>
            </a:r>
            <a:r>
              <a:rPr lang="ru-RU" sz="1100" b="1" dirty="0" smtClean="0">
                <a:solidFill>
                  <a:srgbClr val="002060"/>
                </a:solidFill>
              </a:rPr>
              <a:t>:</a:t>
            </a:r>
          </a:p>
          <a:p>
            <a:pPr algn="r"/>
            <a:r>
              <a:rPr lang="ru-RU" sz="1100" b="1" dirty="0" smtClean="0">
                <a:solidFill>
                  <a:srgbClr val="002060"/>
                </a:solidFill>
              </a:rPr>
              <a:t> </a:t>
            </a:r>
            <a:r>
              <a:rPr lang="ru-RU" sz="1100" b="1" dirty="0">
                <a:solidFill>
                  <a:srgbClr val="002060"/>
                </a:solidFill>
              </a:rPr>
              <a:t>- Нужны </a:t>
            </a:r>
            <a:r>
              <a:rPr lang="ru-RU" sz="1100" b="1" dirty="0" err="1">
                <a:solidFill>
                  <a:srgbClr val="002060"/>
                </a:solidFill>
              </a:rPr>
              <a:t>пошире</a:t>
            </a:r>
            <a:r>
              <a:rPr lang="ru-RU" sz="1100" b="1" dirty="0">
                <a:solidFill>
                  <a:srgbClr val="002060"/>
                </a:solidFill>
              </a:rPr>
              <a:t>,</a:t>
            </a:r>
          </a:p>
          <a:p>
            <a:pPr algn="r"/>
            <a:r>
              <a:rPr lang="ru-RU" sz="1100" b="1" dirty="0">
                <a:solidFill>
                  <a:srgbClr val="002060"/>
                </a:solidFill>
              </a:rPr>
              <a:t>И не две</a:t>
            </a:r>
            <a:r>
              <a:rPr lang="ru-RU" sz="1100" b="1" dirty="0" smtClean="0">
                <a:solidFill>
                  <a:srgbClr val="002060"/>
                </a:solidFill>
              </a:rPr>
              <a:t>,</a:t>
            </a:r>
          </a:p>
          <a:p>
            <a:pPr algn="r"/>
            <a:r>
              <a:rPr lang="ru-RU" sz="1100" b="1" dirty="0" smtClean="0">
                <a:solidFill>
                  <a:srgbClr val="002060"/>
                </a:solidFill>
              </a:rPr>
              <a:t> </a:t>
            </a:r>
            <a:r>
              <a:rPr lang="ru-RU" sz="1100" b="1" dirty="0">
                <a:solidFill>
                  <a:srgbClr val="002060"/>
                </a:solidFill>
              </a:rPr>
              <a:t>а все четыре!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513165" y="2713968"/>
            <a:ext cx="15121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</a:rPr>
              <a:t>Эй, не </a:t>
            </a:r>
            <a:r>
              <a:rPr lang="ru-RU" sz="1200" b="1" dirty="0" smtClean="0">
                <a:solidFill>
                  <a:srgbClr val="002060"/>
                </a:solidFill>
              </a:rPr>
              <a:t>стойте</a:t>
            </a:r>
          </a:p>
          <a:p>
            <a:r>
              <a:rPr lang="ru-RU" sz="1200" b="1" dirty="0" smtClean="0">
                <a:solidFill>
                  <a:srgbClr val="002060"/>
                </a:solidFill>
              </a:rPr>
              <a:t>слишком близко -</a:t>
            </a:r>
            <a:endParaRPr lang="ru-RU" sz="1200" b="1" dirty="0">
              <a:solidFill>
                <a:srgbClr val="002060"/>
              </a:solidFill>
            </a:endParaRPr>
          </a:p>
          <a:p>
            <a:r>
              <a:rPr lang="ru-RU" sz="1200" b="1" dirty="0">
                <a:solidFill>
                  <a:srgbClr val="002060"/>
                </a:solidFill>
              </a:rPr>
              <a:t>Я тигренок</a:t>
            </a:r>
            <a:r>
              <a:rPr lang="ru-RU" sz="1200" b="1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sz="1200" b="1" dirty="0" smtClean="0">
                <a:solidFill>
                  <a:srgbClr val="002060"/>
                </a:solidFill>
              </a:rPr>
              <a:t>а </a:t>
            </a:r>
            <a:r>
              <a:rPr lang="ru-RU" sz="1200" b="1" dirty="0">
                <a:solidFill>
                  <a:srgbClr val="002060"/>
                </a:solidFill>
              </a:rPr>
              <a:t>не киска!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788"/>
          <a:stretch/>
        </p:blipFill>
        <p:spPr>
          <a:xfrm>
            <a:off x="971600" y="409745"/>
            <a:ext cx="3168352" cy="39570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785488027466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5725" r="2766"/>
          <a:stretch/>
        </p:blipFill>
        <p:spPr>
          <a:xfrm>
            <a:off x="1043608" y="1187430"/>
            <a:ext cx="1944216" cy="2740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196461"/>
            <a:ext cx="1984291" cy="2733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800" l="0" r="100000">
                        <a14:foregroundMark x1="89200" y1="93400" x2="13400" y2="92400"/>
                        <a14:foregroundMark x1="10200" y1="91400" x2="6800" y2="92800"/>
                        <a14:foregroundMark x1="6000" y1="91200" x2="7600" y2="63600"/>
                        <a14:foregroundMark x1="7600" y1="57000" x2="5600" y2="14600"/>
                        <a14:foregroundMark x1="1600" y1="21000" x2="76600" y2="5600"/>
                        <a14:foregroundMark x1="13400" y1="14600" x2="31200" y2="11800"/>
                        <a14:foregroundMark x1="3200" y1="18400" x2="3200" y2="18400"/>
                        <a14:foregroundMark x1="92400" y1="44400" x2="92800" y2="8600"/>
                        <a14:foregroundMark x1="85600" y1="7200" x2="71800" y2="7200"/>
                        <a14:backgroundMark x1="9200" y1="7200" x2="72000" y2="2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012159" y="1128661"/>
            <a:ext cx="2160241" cy="288295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224249" y="1437734"/>
            <a:ext cx="173605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Сел он утром на кровать,</a:t>
            </a:r>
          </a:p>
          <a:p>
            <a:r>
              <a:rPr lang="ru-RU" sz="1600" b="1" dirty="0" smtClean="0"/>
              <a:t>Стал рубашку </a:t>
            </a:r>
          </a:p>
          <a:p>
            <a:r>
              <a:rPr lang="ru-RU" sz="1600" b="1" dirty="0"/>
              <a:t>н</a:t>
            </a:r>
            <a:r>
              <a:rPr lang="ru-RU" sz="1600" b="1" dirty="0" smtClean="0"/>
              <a:t>адевать,</a:t>
            </a:r>
          </a:p>
          <a:p>
            <a:r>
              <a:rPr lang="ru-RU" sz="1600" b="1" dirty="0" smtClean="0"/>
              <a:t>В рукава </a:t>
            </a:r>
          </a:p>
          <a:p>
            <a:r>
              <a:rPr lang="ru-RU" sz="1600" b="1" dirty="0" smtClean="0"/>
              <a:t>просунул руки –</a:t>
            </a:r>
          </a:p>
          <a:p>
            <a:r>
              <a:rPr lang="ru-RU" sz="1600" b="1" dirty="0" smtClean="0"/>
              <a:t>Оказалось,</a:t>
            </a:r>
          </a:p>
          <a:p>
            <a:r>
              <a:rPr lang="ru-RU" sz="1600" b="1" dirty="0" smtClean="0"/>
              <a:t>Это брюки. 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127</Words>
  <Application>Microsoft Office PowerPoint</Application>
  <PresentationFormat>Экран (16:9)</PresentationFormat>
  <Paragraphs>44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user</cp:lastModifiedBy>
  <cp:revision>51</cp:revision>
  <dcterms:created xsi:type="dcterms:W3CDTF">2013-12-02T11:21:26Z</dcterms:created>
  <dcterms:modified xsi:type="dcterms:W3CDTF">2013-12-26T10:03:41Z</dcterms:modified>
</cp:coreProperties>
</file>