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3" r:id="rId6"/>
    <p:sldId id="266" r:id="rId7"/>
    <p:sldId id="271" r:id="rId8"/>
    <p:sldId id="267" r:id="rId9"/>
    <p:sldId id="272" r:id="rId10"/>
    <p:sldId id="270" r:id="rId11"/>
    <p:sldId id="268" r:id="rId12"/>
    <p:sldId id="275" r:id="rId13"/>
    <p:sldId id="273" r:id="rId14"/>
    <p:sldId id="274" r:id="rId15"/>
    <p:sldId id="276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34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8.wdp"/><Relationship Id="rId13" Type="http://schemas.openxmlformats.org/officeDocument/2006/relationships/image" Target="../media/image53.jpeg"/><Relationship Id="rId18" Type="http://schemas.microsoft.com/office/2007/relationships/hdphoto" Target="../media/hdphoto42.wdp"/><Relationship Id="rId3" Type="http://schemas.openxmlformats.org/officeDocument/2006/relationships/image" Target="../media/image49.jpeg"/><Relationship Id="rId7" Type="http://schemas.openxmlformats.org/officeDocument/2006/relationships/image" Target="../media/image51.jpeg"/><Relationship Id="rId12" Type="http://schemas.microsoft.com/office/2007/relationships/hdphoto" Target="../media/hdphoto39.wdp"/><Relationship Id="rId17" Type="http://schemas.openxmlformats.org/officeDocument/2006/relationships/image" Target="../media/image55.jpeg"/><Relationship Id="rId2" Type="http://schemas.openxmlformats.org/officeDocument/2006/relationships/image" Target="../media/image1.jpg"/><Relationship Id="rId16" Type="http://schemas.microsoft.com/office/2007/relationships/hdphoto" Target="../media/hdphoto41.wdp"/><Relationship Id="rId20" Type="http://schemas.microsoft.com/office/2007/relationships/hdphoto" Target="../media/hdphoto43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7.wdp"/><Relationship Id="rId11" Type="http://schemas.openxmlformats.org/officeDocument/2006/relationships/image" Target="../media/image52.jpeg"/><Relationship Id="rId5" Type="http://schemas.openxmlformats.org/officeDocument/2006/relationships/image" Target="../media/image50.jpeg"/><Relationship Id="rId15" Type="http://schemas.openxmlformats.org/officeDocument/2006/relationships/image" Target="../media/image54.jpeg"/><Relationship Id="rId10" Type="http://schemas.microsoft.com/office/2007/relationships/hdphoto" Target="../media/hdphoto26.wdp"/><Relationship Id="rId19" Type="http://schemas.openxmlformats.org/officeDocument/2006/relationships/image" Target="../media/image56.jpeg"/><Relationship Id="rId4" Type="http://schemas.microsoft.com/office/2007/relationships/hdphoto" Target="../media/hdphoto36.wdp"/><Relationship Id="rId9" Type="http://schemas.openxmlformats.org/officeDocument/2006/relationships/image" Target="../media/image39.png"/><Relationship Id="rId14" Type="http://schemas.microsoft.com/office/2007/relationships/hdphoto" Target="../media/hdphoto40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5.wdp"/><Relationship Id="rId13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58.png"/><Relationship Id="rId12" Type="http://schemas.openxmlformats.org/officeDocument/2006/relationships/image" Target="../media/image61.jpeg"/><Relationship Id="rId2" Type="http://schemas.openxmlformats.org/officeDocument/2006/relationships/image" Target="../media/image1.jpg"/><Relationship Id="rId16" Type="http://schemas.microsoft.com/office/2007/relationships/hdphoto" Target="../media/hdphoto4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7.wdp"/><Relationship Id="rId11" Type="http://schemas.microsoft.com/office/2007/relationships/hdphoto" Target="../media/hdphoto46.wdp"/><Relationship Id="rId5" Type="http://schemas.openxmlformats.org/officeDocument/2006/relationships/image" Target="../media/image50.jpeg"/><Relationship Id="rId15" Type="http://schemas.openxmlformats.org/officeDocument/2006/relationships/image" Target="../media/image63.png"/><Relationship Id="rId10" Type="http://schemas.openxmlformats.org/officeDocument/2006/relationships/image" Target="../media/image60.jpeg"/><Relationship Id="rId4" Type="http://schemas.microsoft.com/office/2007/relationships/hdphoto" Target="../media/hdphoto44.wdp"/><Relationship Id="rId9" Type="http://schemas.openxmlformats.org/officeDocument/2006/relationships/image" Target="../media/image59.jpeg"/><Relationship Id="rId14" Type="http://schemas.microsoft.com/office/2007/relationships/hdphoto" Target="../media/hdphoto4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70.jpeg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12" Type="http://schemas.openxmlformats.org/officeDocument/2006/relationships/image" Target="../media/image6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0.wdp"/><Relationship Id="rId11" Type="http://schemas.openxmlformats.org/officeDocument/2006/relationships/image" Target="../media/image68.jpeg"/><Relationship Id="rId5" Type="http://schemas.openxmlformats.org/officeDocument/2006/relationships/image" Target="../media/image65.jpeg"/><Relationship Id="rId10" Type="http://schemas.openxmlformats.org/officeDocument/2006/relationships/image" Target="../media/image67.jpeg"/><Relationship Id="rId4" Type="http://schemas.microsoft.com/office/2007/relationships/hdphoto" Target="../media/hdphoto49.wdp"/><Relationship Id="rId9" Type="http://schemas.microsoft.com/office/2007/relationships/hdphoto" Target="../media/hdphoto28.wdp"/><Relationship Id="rId14" Type="http://schemas.microsoft.com/office/2007/relationships/hdphoto" Target="../media/hdphoto5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1.jpeg"/><Relationship Id="rId7" Type="http://schemas.microsoft.com/office/2007/relationships/hdphoto" Target="../media/hdphoto53.wdp"/><Relationship Id="rId12" Type="http://schemas.openxmlformats.org/officeDocument/2006/relationships/image" Target="../media/image7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11" Type="http://schemas.microsoft.com/office/2007/relationships/hdphoto" Target="../media/hdphoto55.wdp"/><Relationship Id="rId5" Type="http://schemas.openxmlformats.org/officeDocument/2006/relationships/image" Target="../media/image72.gif"/><Relationship Id="rId10" Type="http://schemas.openxmlformats.org/officeDocument/2006/relationships/image" Target="../media/image75.png"/><Relationship Id="rId4" Type="http://schemas.microsoft.com/office/2007/relationships/hdphoto" Target="../media/hdphoto52.wdp"/><Relationship Id="rId9" Type="http://schemas.microsoft.com/office/2007/relationships/hdphoto" Target="../media/hdphoto54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8.wdp"/><Relationship Id="rId13" Type="http://schemas.microsoft.com/office/2007/relationships/hdphoto" Target="../media/hdphoto60.wdp"/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12" Type="http://schemas.openxmlformats.org/officeDocument/2006/relationships/image" Target="../media/image82.png"/><Relationship Id="rId17" Type="http://schemas.microsoft.com/office/2007/relationships/hdphoto" Target="../media/hdphoto62.wdp"/><Relationship Id="rId2" Type="http://schemas.openxmlformats.org/officeDocument/2006/relationships/image" Target="../media/image1.jpg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7.wdp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5" Type="http://schemas.microsoft.com/office/2007/relationships/hdphoto" Target="../media/hdphoto61.wdp"/><Relationship Id="rId10" Type="http://schemas.microsoft.com/office/2007/relationships/hdphoto" Target="../media/hdphoto59.wdp"/><Relationship Id="rId4" Type="http://schemas.microsoft.com/office/2007/relationships/hdphoto" Target="../media/hdphoto56.wdp"/><Relationship Id="rId9" Type="http://schemas.openxmlformats.org/officeDocument/2006/relationships/image" Target="../media/image80.jpeg"/><Relationship Id="rId1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13.wdp"/><Relationship Id="rId3" Type="http://schemas.openxmlformats.org/officeDocument/2006/relationships/image" Target="../media/image14.png"/><Relationship Id="rId7" Type="http://schemas.microsoft.com/office/2007/relationships/hdphoto" Target="../media/hdphoto10.wdp"/><Relationship Id="rId12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11.wdp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5.png"/><Relationship Id="rId18" Type="http://schemas.openxmlformats.org/officeDocument/2006/relationships/image" Target="../media/image16.png"/><Relationship Id="rId3" Type="http://schemas.openxmlformats.org/officeDocument/2006/relationships/image" Target="../media/image21.jpeg"/><Relationship Id="rId7" Type="http://schemas.openxmlformats.org/officeDocument/2006/relationships/image" Target="../media/image17.png"/><Relationship Id="rId12" Type="http://schemas.microsoft.com/office/2007/relationships/hdphoto" Target="../media/hdphoto15.wdp"/><Relationship Id="rId17" Type="http://schemas.openxmlformats.org/officeDocument/2006/relationships/image" Target="../media/image27.jpeg"/><Relationship Id="rId2" Type="http://schemas.openxmlformats.org/officeDocument/2006/relationships/image" Target="../media/image1.jpg"/><Relationship Id="rId16" Type="http://schemas.microsoft.com/office/2007/relationships/hdphoto" Target="../media/hdphoto17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4.jpeg"/><Relationship Id="rId5" Type="http://schemas.openxmlformats.org/officeDocument/2006/relationships/image" Target="../media/image22.jpeg"/><Relationship Id="rId15" Type="http://schemas.openxmlformats.org/officeDocument/2006/relationships/image" Target="../media/image26.jpeg"/><Relationship Id="rId10" Type="http://schemas.microsoft.com/office/2007/relationships/hdphoto" Target="../media/hdphoto13.wdp"/><Relationship Id="rId19" Type="http://schemas.microsoft.com/office/2007/relationships/hdphoto" Target="../media/hdphoto10.wdp"/><Relationship Id="rId4" Type="http://schemas.microsoft.com/office/2007/relationships/hdphoto" Target="../media/hdphoto14.wdp"/><Relationship Id="rId9" Type="http://schemas.openxmlformats.org/officeDocument/2006/relationships/image" Target="../media/image19.png"/><Relationship Id="rId14" Type="http://schemas.microsoft.com/office/2007/relationships/hdphoto" Target="../media/hdphoto16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8.png"/><Relationship Id="rId7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13" Type="http://schemas.microsoft.com/office/2007/relationships/hdphoto" Target="../media/hdphoto22.wdp"/><Relationship Id="rId18" Type="http://schemas.openxmlformats.org/officeDocument/2006/relationships/image" Target="../media/image38.png"/><Relationship Id="rId3" Type="http://schemas.openxmlformats.org/officeDocument/2006/relationships/image" Target="../media/image30.jpeg"/><Relationship Id="rId21" Type="http://schemas.microsoft.com/office/2007/relationships/hdphoto" Target="../media/hdphoto26.wdp"/><Relationship Id="rId7" Type="http://schemas.openxmlformats.org/officeDocument/2006/relationships/image" Target="../media/image32.jpeg"/><Relationship Id="rId12" Type="http://schemas.openxmlformats.org/officeDocument/2006/relationships/image" Target="../media/image35.jpeg"/><Relationship Id="rId17" Type="http://schemas.microsoft.com/office/2007/relationships/hdphoto" Target="../media/hdphoto24.wdp"/><Relationship Id="rId2" Type="http://schemas.openxmlformats.org/officeDocument/2006/relationships/image" Target="../media/image1.jpg"/><Relationship Id="rId16" Type="http://schemas.openxmlformats.org/officeDocument/2006/relationships/image" Target="../media/image37.jpe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11" Type="http://schemas.microsoft.com/office/2007/relationships/hdphoto" Target="../media/hdphoto21.wdp"/><Relationship Id="rId5" Type="http://schemas.openxmlformats.org/officeDocument/2006/relationships/image" Target="../media/image31.png"/><Relationship Id="rId15" Type="http://schemas.microsoft.com/office/2007/relationships/hdphoto" Target="../media/hdphoto23.wdp"/><Relationship Id="rId23" Type="http://schemas.microsoft.com/office/2007/relationships/hdphoto" Target="../media/hdphoto27.wdp"/><Relationship Id="rId10" Type="http://schemas.openxmlformats.org/officeDocument/2006/relationships/image" Target="../media/image34.jpeg"/><Relationship Id="rId19" Type="http://schemas.microsoft.com/office/2007/relationships/hdphoto" Target="../media/hdphoto25.wdp"/><Relationship Id="rId4" Type="http://schemas.microsoft.com/office/2007/relationships/hdphoto" Target="../media/hdphoto18.wdp"/><Relationship Id="rId9" Type="http://schemas.openxmlformats.org/officeDocument/2006/relationships/image" Target="../media/image33.jpeg"/><Relationship Id="rId14" Type="http://schemas.openxmlformats.org/officeDocument/2006/relationships/image" Target="../media/image36.jpeg"/><Relationship Id="rId22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41.pn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5" Type="http://schemas.openxmlformats.org/officeDocument/2006/relationships/image" Target="../media/image42.jpeg"/><Relationship Id="rId4" Type="http://schemas.microsoft.com/office/2007/relationships/hdphoto" Target="../media/hdphoto2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13" Type="http://schemas.openxmlformats.org/officeDocument/2006/relationships/image" Target="../media/image48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microsoft.com/office/2007/relationships/hdphoto" Target="../media/hdphoto34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1.wdp"/><Relationship Id="rId11" Type="http://schemas.openxmlformats.org/officeDocument/2006/relationships/image" Target="../media/image47.png"/><Relationship Id="rId5" Type="http://schemas.openxmlformats.org/officeDocument/2006/relationships/image" Target="../media/image44.png"/><Relationship Id="rId10" Type="http://schemas.microsoft.com/office/2007/relationships/hdphoto" Target="../media/hdphoto33.wdp"/><Relationship Id="rId4" Type="http://schemas.microsoft.com/office/2007/relationships/hdphoto" Target="../media/hdphoto28.wdp"/><Relationship Id="rId9" Type="http://schemas.openxmlformats.org/officeDocument/2006/relationships/image" Target="../media/image46.png"/><Relationship Id="rId14" Type="http://schemas.microsoft.com/office/2007/relationships/hdphoto" Target="../media/hdphoto3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634"/>
            <a:ext cx="4572000" cy="5183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4572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39306" y="3507854"/>
            <a:ext cx="2145462" cy="1117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5" y="0"/>
            <a:ext cx="4572000" cy="55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" b="6267"/>
          <a:stretch/>
        </p:blipFill>
        <p:spPr bwMode="auto">
          <a:xfrm>
            <a:off x="-36488" y="-177422"/>
            <a:ext cx="4608488" cy="531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85293" y="1511393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Comic Sans MS" pitchFamily="66" charset="0"/>
              </a:rPr>
              <a:t>Владимир</a:t>
            </a:r>
            <a:endParaRPr lang="ru-RU" sz="40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3265" y="2224117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Григорьевич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2903145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 err="1" smtClean="0">
                <a:solidFill>
                  <a:srgbClr val="0070C0"/>
                </a:solidFill>
                <a:latin typeface="Comic Sans MS" pitchFamily="66" charset="0"/>
              </a:rPr>
              <a:t>Сутеев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205373" y="3507854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469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77961" y="1838004"/>
            <a:ext cx="4712355" cy="278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29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36927 -0.00895 " pathEditMode="relative" rAng="0" ptsTypes="AA">
                                      <p:cBhvr>
                                        <p:cTn id="44" dur="27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27 -0.00895 L -0.204 -0.00895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630266" y="-15656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 descr="http://static1.ozone.ru/multimedia/books_covers/c300/100120425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3" t="10637" r="17246" b="9511"/>
          <a:stretch/>
        </p:blipFill>
        <p:spPr bwMode="auto">
          <a:xfrm>
            <a:off x="765175" y="2556095"/>
            <a:ext cx="1534591" cy="2167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mg341.imageshack.us/img341/6072/giviegribi250bj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5447"/>
            <a:ext cx="1598546" cy="2070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static.ozone.ru/multimedia/books_covers/c300/100543184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r="10631"/>
          <a:stretch/>
        </p:blipFill>
        <p:spPr bwMode="auto">
          <a:xfrm>
            <a:off x="5140196" y="2556094"/>
            <a:ext cx="1611438" cy="2153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9895" y="3939902"/>
            <a:ext cx="748655" cy="10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img3.imgbb.ru/9/c/a/9ca2469ba9dc38b903ac91acb5e5d431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015" y="385446"/>
            <a:ext cx="1581068" cy="2029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http://knigi.tomsk.ru/covers/000/154/327/original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875" y="2565706"/>
            <a:ext cx="1595439" cy="2153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http://static2.ozone.ru/multimedia/books_covers/c300/1002745177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05" t="8174" r="18464" b="8880"/>
          <a:stretch/>
        </p:blipFill>
        <p:spPr bwMode="auto">
          <a:xfrm>
            <a:off x="5140196" y="404821"/>
            <a:ext cx="1611438" cy="2026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http://cdn.gollos.com/7763/Prod/1440234/Logo/ll_938833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34"/>
          <a:stretch/>
        </p:blipFill>
        <p:spPr bwMode="auto">
          <a:xfrm>
            <a:off x="765175" y="397123"/>
            <a:ext cx="1534591" cy="2070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http://static1.read.ru/covers_rr/b/04/37/3513704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93"/>
          <a:stretch/>
        </p:blipFill>
        <p:spPr bwMode="auto">
          <a:xfrm>
            <a:off x="6891064" y="2556094"/>
            <a:ext cx="1569368" cy="2167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29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609628" y="-53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0" name="Picture 12" descr="http://img11.nnm.ru/6/5/e/3/b/8a8a6b58a8bd905cd53b69d6511_pr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56" y="408070"/>
            <a:ext cx="1383705" cy="1801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://img341.imageshack.us/img341/6072/giviegribi250bj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693" y="2311439"/>
            <a:ext cx="1929366" cy="2499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11439"/>
            <a:ext cx="1897741" cy="2499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Сказки Сутеева картинки Сутеева. Живые грибы 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2" r="11219"/>
          <a:stretch/>
        </p:blipFill>
        <p:spPr bwMode="auto">
          <a:xfrm>
            <a:off x="6065266" y="427040"/>
            <a:ext cx="1243038" cy="1782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Сказки Сутеева картинки Сутеева. Живые грибы 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793"/>
          <a:stretch/>
        </p:blipFill>
        <p:spPr bwMode="auto">
          <a:xfrm>
            <a:off x="4860032" y="427039"/>
            <a:ext cx="1166979" cy="1797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Сказки Сутеева картинки Сутеева. Живые грибы 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1" r="55892"/>
          <a:stretch/>
        </p:blipFill>
        <p:spPr bwMode="auto">
          <a:xfrm flipH="1">
            <a:off x="7377888" y="417887"/>
            <a:ext cx="1132333" cy="1791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сказки сутеева, картинки сутеева, под грибом смотреть онлайн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45" t="38581" r="29299" b="22028"/>
          <a:stretch/>
        </p:blipFill>
        <p:spPr bwMode="auto">
          <a:xfrm>
            <a:off x="1911930" y="427039"/>
            <a:ext cx="936104" cy="1782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сказки сутеева, картинки сутеева, под грибом смотреть онлайн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24" t="33023" r="4700"/>
          <a:stretch/>
        </p:blipFill>
        <p:spPr bwMode="auto">
          <a:xfrm>
            <a:off x="2915816" y="425751"/>
            <a:ext cx="1375143" cy="1784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68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642504" y="-20877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70" name="Picture 2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44" l="0" r="100000">
                        <a14:foregroundMark x1="98876" y1="27107" x2="37360" y2="29613"/>
                        <a14:foregroundMark x1="37079" y1="30296" x2="36798" y2="59453"/>
                        <a14:foregroundMark x1="36798" y1="60364" x2="99719" y2="61503"/>
                        <a14:foregroundMark x1="12360" y1="48975" x2="73596" y2="88155"/>
                        <a14:backgroundMark x1="39326" y1="30752" x2="99438" y2="61048"/>
                        <a14:backgroundMark x1="95787" y1="27790" x2="39045" y2="58314"/>
                        <a14:backgroundMark x1="37640" y1="59226" x2="99719" y2="74943"/>
                        <a14:backgroundMark x1="50000" y1="1367" x2="53933" y2="31435"/>
                        <a14:backgroundMark x1="54494" y1="8428" x2="88764" y2="18223"/>
                        <a14:backgroundMark x1="76124" y1="4100" x2="97472" y2="20501"/>
                        <a14:backgroundMark x1="58146" y1="19134" x2="70225" y2="32118"/>
                        <a14:backgroundMark x1="63764" y1="24601" x2="89607" y2="28474"/>
                        <a14:backgroundMark x1="81461" y1="24374" x2="96067" y2="26424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470142"/>
            <a:ext cx="3390900" cy="41814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0" y="460136"/>
            <a:ext cx="2949784" cy="334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448"/>
          <a:stretch/>
        </p:blipFill>
        <p:spPr bwMode="auto">
          <a:xfrm>
            <a:off x="1262821" y="2859782"/>
            <a:ext cx="3390900" cy="161203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04" y="351007"/>
            <a:ext cx="4501496" cy="1142661"/>
          </a:xfrm>
          <a:prstGeom prst="rect">
            <a:avLst/>
          </a:prstGeom>
        </p:spPr>
      </p:pic>
      <p:pic>
        <p:nvPicPr>
          <p:cNvPr id="7174" name="Picture 6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0" t="55533" r="9140" b="2668"/>
          <a:stretch/>
        </p:blipFill>
        <p:spPr bwMode="auto">
          <a:xfrm>
            <a:off x="4862944" y="527287"/>
            <a:ext cx="1275574" cy="768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6" name="Picture 8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06"/>
          <a:stretch/>
        </p:blipFill>
        <p:spPr bwMode="auto">
          <a:xfrm>
            <a:off x="6247227" y="527287"/>
            <a:ext cx="1292050" cy="777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8" name="Picture 10" descr="сказки про новый год, сказки сутеева, елка, картинки сутеева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71"/>
          <a:stretch/>
        </p:blipFill>
        <p:spPr bwMode="auto">
          <a:xfrm>
            <a:off x="7615296" y="527286"/>
            <a:ext cx="1320573" cy="768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86" name="Picture 18" descr="http://img1.labirint.ru/books/408512/big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36" b="6214"/>
          <a:stretch/>
        </p:blipFill>
        <p:spPr bwMode="auto">
          <a:xfrm>
            <a:off x="5751303" y="1611708"/>
            <a:ext cx="2232248" cy="3141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49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526258" y="0"/>
            <a:ext cx="4633133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Владимир Григорьевич Сутеев ВРЕМЕНА ГОДА (Рассказы) 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43" y="2411661"/>
            <a:ext cx="2961692" cy="220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39752" y="308272"/>
            <a:ext cx="1183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Январь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151" y="1915239"/>
            <a:ext cx="1741064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06325" y="92233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Времена года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сказки сутеева. Времена года. Про елк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102" r="6767" b="3504"/>
          <a:stretch/>
        </p:blipFill>
        <p:spPr bwMode="auto">
          <a:xfrm>
            <a:off x="2987824" y="760033"/>
            <a:ext cx="1666262" cy="124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562" y="1920872"/>
            <a:ext cx="1666262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915239"/>
            <a:ext cx="1666262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147322" y="2283718"/>
            <a:ext cx="2066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Новый год у нас 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r>
              <a:rPr lang="ru-RU" sz="1400" b="1" dirty="0" smtClean="0">
                <a:solidFill>
                  <a:srgbClr val="0070C0"/>
                </a:solidFill>
              </a:rPr>
              <a:t>начался </a:t>
            </a:r>
            <a:r>
              <a:rPr lang="ru-RU" sz="1400" b="1" dirty="0">
                <a:solidFill>
                  <a:srgbClr val="0070C0"/>
                </a:solidFill>
              </a:rPr>
              <a:t>с ёлки… 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r>
              <a:rPr lang="ru-RU" sz="1400" b="1" dirty="0" smtClean="0">
                <a:solidFill>
                  <a:srgbClr val="0070C0"/>
                </a:solidFill>
              </a:rPr>
              <a:t>нет</a:t>
            </a:r>
            <a:r>
              <a:rPr lang="ru-RU" sz="1400" b="1" dirty="0">
                <a:solidFill>
                  <a:srgbClr val="0070C0"/>
                </a:solidFill>
              </a:rPr>
              <a:t>, с ёлок. Дома 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r>
              <a:rPr lang="ru-RU" sz="1400" b="1" dirty="0" smtClean="0">
                <a:solidFill>
                  <a:srgbClr val="0070C0"/>
                </a:solidFill>
              </a:rPr>
              <a:t>у </a:t>
            </a:r>
            <a:r>
              <a:rPr lang="ru-RU" sz="1400" b="1" dirty="0">
                <a:solidFill>
                  <a:srgbClr val="0070C0"/>
                </a:solidFill>
              </a:rPr>
              <a:t>нас очень красивая ёлка: на ней всякие игрушки, а наверху большая звезда.</a:t>
            </a:r>
            <a:br>
              <a:rPr lang="ru-RU" sz="1400" b="1" dirty="0">
                <a:solidFill>
                  <a:srgbClr val="0070C0"/>
                </a:solidFill>
              </a:rPr>
            </a:b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5126" name="Picture 6" descr="сказки сутеева, времена года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8" t="5081" r="5569" b="7546"/>
          <a:stretch/>
        </p:blipFill>
        <p:spPr bwMode="auto">
          <a:xfrm>
            <a:off x="5004048" y="751243"/>
            <a:ext cx="1625305" cy="1248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186715" y="288777"/>
            <a:ext cx="1442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Февраль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5128" name="Picture 8" descr="сказки сутеева, 8 марта, картинки сутеева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4" t="4534" r="3783" b="5442"/>
          <a:stretch/>
        </p:blipFill>
        <p:spPr bwMode="auto">
          <a:xfrm>
            <a:off x="6960693" y="750200"/>
            <a:ext cx="1584176" cy="1248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956468" y="288535"/>
            <a:ext cx="1442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</a:rPr>
              <a:t>арт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2008726"/>
            <a:ext cx="172900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К </a:t>
            </a:r>
            <a:r>
              <a:rPr lang="ru-RU" sz="1400" b="1" dirty="0">
                <a:solidFill>
                  <a:srgbClr val="FF0000"/>
                </a:solidFill>
              </a:rPr>
              <a:t>Восьмому марта </a:t>
            </a:r>
            <a:r>
              <a:rPr lang="ru-RU" sz="1400" b="1" dirty="0">
                <a:solidFill>
                  <a:srgbClr val="0070C0"/>
                </a:solidFill>
              </a:rPr>
              <a:t>все ребята в нашем доме готовили подарки своим </a:t>
            </a:r>
            <a:r>
              <a:rPr lang="ru-RU" sz="1400" b="1" dirty="0" smtClean="0">
                <a:solidFill>
                  <a:srgbClr val="0070C0"/>
                </a:solidFill>
              </a:rPr>
              <a:t>мамам. </a:t>
            </a:r>
            <a:r>
              <a:rPr lang="ru-RU" sz="1400" b="1" dirty="0">
                <a:solidFill>
                  <a:srgbClr val="0070C0"/>
                </a:solidFill>
              </a:rPr>
              <a:t>И мы с Ваней тоже решили хорошо себя вести и сделать маме подарок, но так, чтобы она пока ничего не знала.</a:t>
            </a:r>
            <a:br>
              <a:rPr lang="ru-RU" sz="1400" b="1" dirty="0">
                <a:solidFill>
                  <a:srgbClr val="0070C0"/>
                </a:solidFill>
              </a:rPr>
            </a:br>
            <a:r>
              <a:rPr lang="ru-RU" sz="1400" b="1" dirty="0">
                <a:solidFill>
                  <a:srgbClr val="0070C0"/>
                </a:solidFill>
              </a:rPr>
              <a:t/>
            </a:r>
            <a:br>
              <a:rPr lang="ru-RU" sz="1400" b="1" dirty="0">
                <a:solidFill>
                  <a:srgbClr val="0070C0"/>
                </a:solidFill>
              </a:rPr>
            </a:b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5130" name="Picture 10" descr="сказки сутеева, картинки сутеева, времена года  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923" y="3455276"/>
            <a:ext cx="1483539" cy="101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42691" y="1990312"/>
            <a:ext cx="19327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 </a:t>
            </a:r>
            <a:r>
              <a:rPr lang="ru-RU" sz="1400" b="1" dirty="0" err="1">
                <a:solidFill>
                  <a:srgbClr val="0070C0"/>
                </a:solidFill>
              </a:rPr>
              <a:t>Чапка</a:t>
            </a:r>
            <a:r>
              <a:rPr lang="ru-RU" sz="1400" b="1" dirty="0">
                <a:solidFill>
                  <a:srgbClr val="0070C0"/>
                </a:solidFill>
              </a:rPr>
              <a:t> нас очень насмешила. Она не может кататься на </a:t>
            </a:r>
            <a:r>
              <a:rPr lang="ru-RU" sz="1400" b="1">
                <a:solidFill>
                  <a:srgbClr val="0070C0"/>
                </a:solidFill>
              </a:rPr>
              <a:t>коньках</a:t>
            </a:r>
            <a:r>
              <a:rPr lang="ru-RU" sz="1400" b="1" smtClean="0">
                <a:solidFill>
                  <a:srgbClr val="0070C0"/>
                </a:solidFill>
              </a:rPr>
              <a:t>, </a:t>
            </a:r>
            <a:r>
              <a:rPr lang="ru-RU" sz="1400" b="1" dirty="0">
                <a:solidFill>
                  <a:srgbClr val="0070C0"/>
                </a:solidFill>
              </a:rPr>
              <a:t>чтобы </a:t>
            </a:r>
            <a:r>
              <a:rPr lang="ru-RU" sz="1400" b="1">
                <a:solidFill>
                  <a:srgbClr val="0070C0"/>
                </a:solidFill>
              </a:rPr>
              <a:t>ей </a:t>
            </a:r>
            <a:endParaRPr lang="ru-RU" sz="1400" b="1" smtClean="0">
              <a:solidFill>
                <a:srgbClr val="0070C0"/>
              </a:solidFill>
            </a:endParaRPr>
          </a:p>
          <a:p>
            <a:r>
              <a:rPr lang="ru-RU" sz="1400" b="1" smtClean="0">
                <a:solidFill>
                  <a:srgbClr val="0070C0"/>
                </a:solidFill>
              </a:rPr>
              <a:t>не </a:t>
            </a:r>
            <a:r>
              <a:rPr lang="ru-RU" sz="1400" b="1" dirty="0">
                <a:solidFill>
                  <a:srgbClr val="0070C0"/>
                </a:solidFill>
              </a:rPr>
              <a:t>было скучно, мы вылепили из снега </a:t>
            </a:r>
            <a:r>
              <a:rPr lang="ru-RU" sz="1400" b="1" dirty="0" smtClean="0">
                <a:solidFill>
                  <a:srgbClr val="0070C0"/>
                </a:solidFill>
              </a:rPr>
              <a:t>собаку </a:t>
            </a:r>
            <a:r>
              <a:rPr lang="ru-RU" sz="1400" b="1" dirty="0">
                <a:solidFill>
                  <a:srgbClr val="0070C0"/>
                </a:solidFill>
              </a:rPr>
              <a:t>и назвали её </a:t>
            </a:r>
            <a:r>
              <a:rPr lang="ru-RU" sz="1400" b="1" dirty="0" smtClean="0">
                <a:solidFill>
                  <a:srgbClr val="0070C0"/>
                </a:solidFill>
              </a:rPr>
              <a:t>Снежинкой.</a:t>
            </a:r>
            <a:r>
              <a:rPr lang="ru-RU" sz="1400" b="1" dirty="0">
                <a:solidFill>
                  <a:srgbClr val="0070C0"/>
                </a:solidFill>
              </a:rPr>
              <a:t/>
            </a:r>
            <a:br>
              <a:rPr lang="ru-RU" sz="1400" b="1" dirty="0">
                <a:solidFill>
                  <a:srgbClr val="0070C0"/>
                </a:solidFill>
              </a:rPr>
            </a:br>
            <a:r>
              <a:rPr lang="ru-RU" sz="1400" b="1" dirty="0">
                <a:solidFill>
                  <a:srgbClr val="0070C0"/>
                </a:solidFill>
              </a:rPr>
              <a:t/>
            </a:r>
            <a:br>
              <a:rPr lang="ru-RU" sz="1400" b="1" dirty="0">
                <a:solidFill>
                  <a:srgbClr val="0070C0"/>
                </a:solidFill>
              </a:rPr>
            </a:br>
            <a:endParaRPr lang="ru-RU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80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23" grpId="0"/>
      <p:bldP spid="25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Цыпленок и утенок. Сказки Сутеев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" y="0"/>
            <a:ext cx="2050164" cy="300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suteev yablok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93" y="-177038"/>
            <a:ext cx="2471012" cy="29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сказки сутеева, палочка-выручалочка, сутеев, рисунки сутеева, иллюстрации к сказкам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505" y="-28087"/>
            <a:ext cx="24003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Владимир Григорьевич Сутеев, ВРЕМЕНА ГОДА (Рассказы) 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73963" y="5006"/>
            <a:ext cx="2482731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055757" y="427017"/>
            <a:ext cx="1979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C0000"/>
                </a:solidFill>
                <a:latin typeface="Segoe Print" pitchFamily="2" charset="0"/>
                <a:cs typeface="FrankRuehl" pitchFamily="34" charset="-79"/>
              </a:rPr>
              <a:t>Времена</a:t>
            </a:r>
            <a:r>
              <a:rPr lang="ru-RU" sz="2800" b="1" dirty="0">
                <a:solidFill>
                  <a:srgbClr val="FF0000"/>
                </a:solidFill>
                <a:latin typeface="Segoe Print" pitchFamily="2" charset="0"/>
                <a:cs typeface="FrankRuehl" pitchFamily="34" charset="-79"/>
              </a:rPr>
              <a:t> </a:t>
            </a:r>
            <a:endParaRPr lang="ru-RU" sz="2800" b="1" dirty="0" smtClean="0">
              <a:solidFill>
                <a:srgbClr val="FF0000"/>
              </a:solidFill>
              <a:latin typeface="Segoe Print" pitchFamily="2" charset="0"/>
              <a:cs typeface="FrankRuehl" pitchFamily="34" charset="-79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  <a:cs typeface="FrankRuehl" pitchFamily="34" charset="-79"/>
              </a:rPr>
              <a:t>года</a:t>
            </a:r>
            <a:endParaRPr lang="ru-RU" sz="2800" b="1" dirty="0">
              <a:solidFill>
                <a:srgbClr val="002060"/>
              </a:solidFill>
              <a:latin typeface="Segoe Print" pitchFamily="2" charset="0"/>
              <a:cs typeface="FrankRuehl" pitchFamily="34" charset="-79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"/>
          <a:stretch/>
        </p:blipFill>
        <p:spPr>
          <a:xfrm>
            <a:off x="-4322" y="3029364"/>
            <a:ext cx="9161015" cy="16129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5575" y="3520089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Весёлый огород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0" r="4662" b="5935"/>
          <a:stretch/>
        </p:blipFill>
        <p:spPr>
          <a:xfrm>
            <a:off x="1475656" y="3346327"/>
            <a:ext cx="1512168" cy="1097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32" name="Picture 16" descr="Сказки Сутеева. Красная Шапочка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14" y="3356598"/>
            <a:ext cx="1525810" cy="1077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TextBox 14"/>
          <p:cNvSpPr txBox="1"/>
          <p:nvPr/>
        </p:nvSpPr>
        <p:spPr>
          <a:xfrm>
            <a:off x="3014870" y="3433476"/>
            <a:ext cx="2092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Петя 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  Красная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       Шапочка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6" name="AutoShape 18" descr="data:image/jpeg;base64,/9j/4AAQSkZJRgABAQAAAQABAAD/2wCEAAkGBhQSERQUEhQVFRUUFRcVFxcVGBcVGBcXGxUVGhkYFBUXGyYfFx4jGhcUHy8gJSgqLiwsFx4xNTAqNScuLCkBCQoKDgwOGA8PGiocHSUqLCopKi0qLCwsLSkpLCkpKSkqLCwsKSwpLCwpLCksLCwsLCksLCwpKSkpLDUpKSkpKf/AABEIALEBHAMBIgACEQEDEQH/xAAcAAEAAgMBAQEAAAAAAAAAAAAABQYBBAcDAgj/xABUEAACAQMDAQUDBAoMCwkBAAABAgMABBEFEiExBhMiQVEHMmEUI3GBFkJSVXSRk6Gx0xUkM0NicoKStMHR0iU0NVRklKSzwuHwF2Nlc4OEssPEU//EABoBAQEAAwEBAAAAAAAAAAAAAAABAgMEBQb/xAAqEQEAAgIABgEDAwUAAAAAAAAAAQIDEQQSEyFBUTEFImFCUmIycYGRsf/aAAwDAQACEQMRAD8A7jSlKBSlKBSlKBSlYNAzWM1TtYe5m1E20F09uq2iTZWKOQFjPIpJL8g4UDHwrzGk3RkMY1k94BkxiG2349SvWrpjtdab6q69mr7H+VJf9Xt/7tYPY+4b901O7J/7sQxDHllVTk/Gmonyu5WndTNVYdiZfvlf/wA+P+pKfYTJ56jf/VIg/wCCryx7NrTmmaqx7DSffHUPyqfq6x9gz/fHUPyqf3KmvyLVmm6qt9g7/fHUPyqf3KfYQ/3x1D8qv9yryx7NrTmmaq/2Dv8AfHUPyq/3Kwewr/fHUPyqfq6mojyLTkVnNVX7BH++Wo/lY/1VB2Ff746j+Wj/AFVNC07qb6rH2EN98NQ/LJ+rrP2Dt98NQ/LJ+rpyx7NrNupmqu3Yh/vhqH5VP1daeq9nBbxPLNqd+kcYyzd6p/EBHkk9AByacseza6bqyDVB0nRVud/c6nqWYztdJG7uRCRld8ckSsoI5Bxzziprsczq13C8sk3cThFeYhnKtDE+CQBkAscVNG1lpSlFKUpQKUpQKUpQKUpQKUpQKUpQKGlYNBVIwf2bk9Dp0f4/lU3Q/prQtOxEonQn5OI4rproXGGN1JuZm7t2wAB4ihOTuUAYGakYz/hpx/4fH9H+My1aQKspDCDivqlKilKUoFKUoFKUoFKUoFYzUdr2vRWkXezNtXIUAAszseAkaDxOx8gKrsZ1W7G7dFp8TZ2gr8ouQPLfk90hxzjnHTrQXLNZzVOf2c7zul1DUnOPK4EY+pY0AFZh7APFkw6jqCn+HKs659dskZz9FBcajde0r5RC0e8xncjo6gMUeORZEba3DAMq5B6iq5LrGoWILXaR3duvLzQAxSxoMZeSAkhwBknYc8dKttjexzRrJE6ujjcrKchgfMGgitD0JoZJpppjNLNsBbYIlCRhtirGCfNnOSTnNePZj/GtS/CkH+y29WLFV7sv+76j+GD+jW9ElYqUpRSlKUClKxQZpWM0zQZpSlApSlApSlAoaUNBXIv8rP8AgUf9ImqxCoCFf8KSH/Q4gPy8xNWCrKQUpSopSlKBSlKBSlKBXxK2AScDAzzwPrNfdVz2iXTR6XeMpwRA/PpkYP5iaDR7N2ny2T9kJlJGWFkjdI4M4EwU9JJQN248hSoGOSbcpx9VeVjbLHGqIAqoqqoHQKoAAH0AVXfaSX+QukblDNJBAXHG1ZZkjYk+QwxH10G9Y9trKaXuYrmJ5MkBQepX3gp6MR6DNTe6qn207MxPpksUcar3ETPbgDb3bxruQoR7p8P9tWOym7yNH+7VW/GAelBF6t2zs4J0gmuI0lbGEbP2xwuT0XPln/nUZZ2XyC+SOIYtb3fhB7sV0qlz3YyAiyRrIcDjcnlmovsnYxT6dfSzqrtPNeGVnAYkIzxryegVFAGOlYRjJpmiyOx7xZ7Bsk8sWGw/TlHY/joOi1Xuy37tqP4b/wDltqsNQHZYfO6h+Gn+jW1BYKUpQKUr4kfAyaDJcVX9V7SBXaGACSYY39e7gBGQ07DzxyIx42yMYHiXS1HtC1yNtqSkJyGuehfHvLaZ6kcgykbV+13ngaqQgIscSkDJITJJZjklyzZZmJJJdiepJNeTxv1KMM9PHHNefDdTFNu89oQVst3Be4hU3Jkk71ppGZDJE3dpKrsAVXunw6oRgLIAvu4bqKj/AKFaGk6ZsUFvE5HiY8+uQvHAyTUltrv4eck44nL/AFeWu2t9n1SlK3sSlKUClKUChpQ0EHE3+EX/AAVP9/JU5Vdjf/Crj/QkP+0SVYqSkFKUopSlKBSlKBSlKBUd2h0lbq2mgf3Zo2Q/DIwDx6HB+qpGsN0oIXsfrBubSN34lUd3MvA2Tx+CVcAnGHDY56EHzr27SaKLu2lgYle8XCsOqODlHHxVgrfVUXq+izxTm7sdpd8d/budiTgDCur/AL3KAAu48EAA9M19ad7QrORu7klFvMDgw3PzEin0w/DfAqTmghNS1fVZoJLU6eUmkUxfKEnTuRuGGlXPjAxkhcE9OteU/a26hu/kyRqoSRI4rfuJmeaDEa9+LgHu41XxeXGwg5NdDEynoVP1itHUu0FtbrmaeGIHpvkRM/Rk80FKl7H6hGZ7a3mgFjcyO7Myt38SSsTKkQHhOctg+W7yqSKJd38UEag2+mFZHPUfKdhWGJef3tGZ29DtHrXl9mE9/lNMicISVa9nQpEo6FoEbxTMOcdAD1qy6BoEdpCIotx5LM7Hc8jsctJI32zMeSaCUNQHZQ+K9/DZP93CP6qnzVe7I9b38Om/+MVBYqVjNRWs66kG0HLySHEcScvIfPA+1UckucKo6kVN6+RtahqSQxtJKwVEGST+YADliTwABkkgAE1Ury8luj8+hjgPuWzY3yeYN2eQFz+8j+Wfta+Rbu8omuXEsq57tV4it88HuVIy744MreLrtCg4qR06xMrEkEIOATwWPomfIfddOSBnFeFxPHXzW6HC95828Q6K44rHNdrWts8zHB6e8eCq/AAHqMDAqyWGmLGBwMkeJiBubz8R9MknFe9vahAAAAB0A6D+2vcCuzgvp9OGjfzbzLDJlm/bwAVmlK9JqKUpQKUpQKUrGaDNDWAayaCtR/5Xf1+Qp/SJasgquR/5Wb8BT+kSVYs1ZSH1SqrqftKsoJHSSRsRsEkkWOR4o3P2skiqQrfDyqx2l4sqK8bK6OAVZTkMD0II61Fe9KUoFY3VE9ou0sVnGHlySx2xogLSSueiRoOWP6POq9BBqt542mj0+M+JY0jWecA9BK8mUU45woyDigu+6m6qZ/2ZqTl9Q1Nj55uiAT9CqMfQKwex15B/iepTEDnu71VuUPw7zAkUfQaC6ZrT1PWIbdN88ixqWCgscZYnAUeZJ9BUHYdpbiKCd9SgWD5Om8yRuJI5Rg5Mf2ynI908+Ja0OznZmWeVb7UhmbrBb/vdqpHAA6NIRglz0PSgu3WtLU9DguF2zwxyj0kQOPz1upX1QU9vZNphOfkqjPOFeVV/mq4Fblj7OtPhIaOzgDA5BK7iPoLZqyUoPlUxX1SsZoDVXex8oK3PPS8uAfp3Cpye5CqWYgKASSSAAB1JJ6CqDo9xLIsqwMY7eaeaYTY2TSh26W6EHu14I71uSOVHmMb5K0rM2nUERMz2WHVe02ZDDagSSKcSyE/M2/8A5pBy7+YiXnpkqCDUdZWSxh3y0krgd7M4zJIPjt91fSNcKPIede9pZqqRxRIqhclVXgD1Jzyc9SxyTkk8mpyw08KM9Sec+Q/ijyrw7XzcdPLT7ae/bo1GPvPeWlZaRnl1wM5CeXqN/wBfkPQVNxx4rIjx0r7r1uH4bHgry0hptabTuSlKV0MSlKUClKUClM1TPab2ne0t1WJikk7FQ4GSiquXZM8bsYxnjn4UFr1C+SGJ5ZGCpGpZmPQKOST9Vcj1L2p3oPeo1tFGcFIZY5GbaeR3kinhsdcDAqg6n2guI4JoxdXJR/C6St3qOjN5F8lWwcnaMfRVr1nOY9qgtIURSeFDFCcn4cVhe0106eHxRl26L2L9o8V8BE47q6C5aHO4MB9vA44kXH1j6sm4jpX5lYmDa6O22KRn70JxFLkfOQeq7gFZeQQD511jsx7XLaaKMXBZJx4ZdsUrRbx12yKpGCMN8A1ZRO2vLinHOpTBnC6vJzyNPVsfAXMuT+itftN2rZLaT5MWeWdYBa+HC7rjKxkE9cbHc5HGVHnUdd67BLq2ny2sscwniuLaXY4YhQFkXKjxLhg/JHnWtLEHutEDc7JrtAPtcRRSbGx5lSiYNWWmF40DQY7a1SAAMAvjJ57x25kd8+8WYk/XVd7Fo1vf31ip/a8QingXGO7WbeXjX+CHBx6Zq7CqZaZTtBMq9JtPjkb13RzlFx8MOfxCirpWtf3ixRvI52pGrOx64VQWY488AGtmqT7V3LWkdshIa8uYbbjptZtz7sc7diNnFB8djNJe5k/ZO8AMsozbRnkW1u3K7R0DupBZuvOPPFXgLWIkAAA4AGABxgeQr6oGKxtrNKDS1fR4bmJop0WSN8blbODhgwzj0IB+qqtN7NY4stp809nL1BWR5YmI6CWKQkMPoq7VhqCsdi+08lyssVzGIbq2YJMg908eGSP1RgMirOKpXaYfJtSsLpcj5Q5sZQMeJWV3iJHqrqfqNXVaDNKVgmgzUdrWtR2sZklbAyFUDlnc8Kka9XdjwFFauv8AaSO32oAZJ5Qe6gTG9/4R+4QebtwBnz4qv2mnuJRNcsJrk5AIB7u3BHMVqp5GRw0h8TeeOlc+fiKYa7t/plFZl83FlLduJL0bIgQYrMHcoIOVe7ZT86/n3Qyi/wAI1L21qZGJO7GeWJGD+Lr9ArZtrHzxjP5/oH4ufhWOymti6jkcRmMRzywqCQc9223dx0yc8c9OtedTBfi7dTN2r4hsm0U7V+UpbWgToPpJ5JPxP9VbNBWa9etYrGo7Q1TOylKVkhSlKBSlKBSlKCr+0Htqum2wl2d47sEjTJG44JOSAcAAfnFc17d9sor/AORhUkSRJJBsILBxJDw8cgG1h8Dgj0ro/tD7Lm+t1RCd8UizIudokK5zGW6LuBwDg4PwrnHZnQob6/iSZXWEW0zwIGKbZUm7thjruj5+sZ6cUZduVR9WtWlCxFcHJ53LgYB4OT1BxVu7K3XyuzUtgtGcOQeQ6kAEfArg1D+0nsVPZlmaFniC4W5UZByQPngP3JuozyCceuB4aZcGweCcKGiKrHcKikZAGRJg555Jz57axvXmht4fL0r78N3VNMeO4woPddNynG1CPFHsIxgsScj1NaosZQoUO7J3ilwHMbEBCgYPx9osOR6oea6PaWyXCo0TJIsgyOhOMZ8XXbgDNQvaDTrcZbcjKvhzkbWPIITB8R6jjNasW/To4q9bU7Spt7qENrJEWJ7wbWV0JWZBzhzIo5GD0Oc486sXZ7tW7XNjcSETQ2aT7nC7ZjHIpBcoeJNpDE7fFjJ2jz+U0xXWdWV9lxAiEBAHUo+5MM4JU4yCMeeaikjgtIMSZ+blMqR5DTbW5Ch8YX3MlwOAPx9Dzn6H0/UY5olkiYPG4yrqcgj4H830g1V75u7162Y9LiymhX03RyJLjP8AF3GtT2dRxQIfHtN03eogffbkc/4s+Bk4wXB53E8Yre9otk/cRXUSlpbGZbgKM5aMcSoMdcx7uPhUZLfmqb2q51XSFJ8O67fHq6woF+vDPVm0jVEuIY5ojujlQOp6cEZ5HkfIj1FVj2mu0MVteIM/IrpJZOue5ZWjkxj4Op/k0FzXpWa+IpAwBBBBGQRyCPIg190ClKUClKwxoKX7R03y6Uo946lE2PPCxzFj9AFXQVS5X+Va1Ft5TT4ZS7A8CacIqx/xhGrMfTPl53PNAL1V9X7VM7NDZBXkVtskzZ7m3PHDkY7yTn9yXn7rbVe7XduXc7IN6WouFtri6RlVt7NgpbFj0U8PJg4zx0yJSwsuBFEoRIwFVV6BfUfHzLE8+eTXHxWe2ONUjcz8M6138vPT7BIy3dkvK5+cmc7pZTn98cdB6IOBxgVYLLTNuCRk+nHHxY/1V7abp6rjHP8ACP8AwD+upJIwBxWnBwkzPUzfdb/i2v4hgR4Hr8aq/s6gKQXCnHhvrwZHn8+3OKtbdKrXYU/N3X4fef79q9Pw1eVmFKClRSlKUClKUClKUClKUGCtcd7Tj9j71rhFyYLsXKrkZa3uItlwqjjHzglI+OK7HXOPaR2fnluoJxB39vFG3epG6q7ENvXcrnEiggHA5zmpadQ2Yqxa0Rb4b3/aJp93DLGZMb0dCknzZcFcEAnjnJHWuRx6v3KrBPGkndr3e4OCWXy3YypIUjz8qjJwHZn24V2ZlHljceB5HFTx7DyfIhdjZ3ZAbbznGetcE57T2h9Xj+lcNj1a87i3aN+/8PPTbfT3k3bArt0Rt6J6HO07TketdV7G6NC7CXuxmIbUHHdjOOVj6BlwQD6MfWuNwdn5ZI2ljRiiclh6gjoPPGamtG9pN5ajZmNoz9sYyzp4hlgAy7zjI2kj6eK3Y+I5u1nDx/0eabtg+6I+Y38O1a9c2kCGW5MSA/bNjcxxwFHvOTjhRyao97axz/ti7g2Wtw/ySEFBG8McibVuJMeJWeQKgBxtBXjLHMx2Lksbh+/SZbq7OS0kqhZkHkqREDulAwMKOevOc1Z9c0pLm3lhf3XQjI4KngqwPqrAMPiBXVHd8/aJidS5H2HmOnLNbTMZUhlIu7dxnuY2cd3dwY95MFWcDkbg3GK6jBfiGSO3lPDjEEjHd3pAyyMce8AOM+8BxyDXPe0mjTzT2F9AyrPPAYHVlCpNIsbOYphn3ZUWZAfIhenUWHsJdwXlhFbzZ763YhoZGInhMUp7skjDAqvdYcY/PiiPY9mryykd9NeJ4JGMjWk2VVXY5Y28q57sEnO0ggeWK+b7tiTFLFqGn3cSMpjcoguI2DAg7XjOcHkDjzFXaM19EUFC9mHa2KWM2QlV5LUBUOeZLcD5p8eTqpVHXGVYc9av+a5f2+7JQJqFhcRFoJZ7hoXa3IRy7ozLL5glSpDZHiVsGvW+7fXemuLe8g+VuUZ4pLQgPIq8bprfrH8WXw5BxQdLrGa5Ra9u5rr3tU0+xzhtioZJkBGdrtPtXcB1wpr3udTtgvz3aKQnGfmmto/xLFGT9VB1AtVb7WdqjbKkUC97dz+GCH1Pm8n3Ma9SfhiucKLy4yNMm1eQ5ws91KsNuP4W103SD4AA1abDsRqFrM1zFdQXU8qosvyuMq2FHKxTRcxrnHh2kfD1Cz9kuza2VuIgS7ljJLIessze/IeeMnoPIAVDe0PtcLdRbxy93LKpLuBuMEPRpAPNyfCg8yc+VeN324vIl2S6XP37nbF3TxywM3ON8qnMY8/EvSvLSPZajym71Ei6upCGIPhgjI6LHGD4wvIBbqM8UFLtVu79oY7e3Bs7dh3aA7EVl9ySeZgd7DJZlQMSSc5rrmlWE/dBbmRGk6u0KmMN6A5JPA4+OOlScUIUAAAADAA4A+AA6V6VNQymdvlFxxX3SlViw1VvsIPmZz63t4f9pkH9VWQ1WuwDZtpD/pd3/SJKvhPKzUrArNRSlKUClKUClKUClYzSgwWrlvtS7c8NZw58eBI4OMDOSin1I6+ma6Vew70ZAxUsrAMvVcgjIz5iuK9qJu6t3sXiVpbaRWeaNSytvUNvcnlHZdpK/R5YrRmm0V+16H06uO2esZO8bRvavtPHdpAkcHddyCPIDkAYUDy4/PWgmvXBhFurt3Z8IQDOQT7o4z51ZOwdpYzQSrcqve7iVY/c7RjafLHiqs6DqIt7qOUjcsbkkDzHI4/HXnzuNTM/L7XDyRW+KmOfs7xvzP4WDsz20awje3lgJBJOD4WXI6FT5dKqszNL303d7UEgDEe6hYEqD9ODz0z9NT/brtFHezh4l2qqAEkYY8c5Hwqw6TodvZXds6nvbe9j+TSh/ENzkNEzDGCCV2/AsK24688zXfbw8/iM08JSueKct7d5jwqXZG5lhaWe3uYIJF+bIlERDLgMc7yHGTj3fQ55q7aN7Uro4EkdpcjnLW83dtjOOVkyo8+rCrDP2btY761hW1te7eK4dgYUZiytEVIcjP27Z+mnab2erIyzWYihmCbGRlIhmTySUIQVI8nHIr0K15axD5HNm62W2SY1t7aNrlrdBLYxyW8sRWRIZvC/zbZVo3DESAEYOCeMgitztD2Ct7phLgw3CkMtxDhJgQMDLD3wMDhs9Kouj+yq/EqSSXSRqtwkpRd8zDZnawlbGWKkRngZXGc4FddzWTR/ZSYrvV7XCNBDqCDhZY5RbSkessbgrn+KfLyrau+09/wINLlyepmnt41X+Y7k/mq14rNBVdG7LzPOt5fur3Chlijjz3NsrY3d3nl3IABc+XA6ColdSi0/VLuW98C3fddxclcxqqRhWheTHzR3eLBwDmugYryuLRJFKOqurcFXAYEehB4NBrNaQXChikUykZDFUkUj4NyDWIdBt09yCFenuxoP+Gq9c+y61B3Wzz2bdf2tK6LnPXuiSn1YrybsnqKH5nVpCPMXEEUv5120F1xRjVOXRNW4zqUGPPFmM/VmSvRuxU0p/bOpXbqRykRS2U+mO6G4D+VQSd/2oijnitxulmkfbsiwxjTzkm5+bQcdeT5A1NqajND7N29opW3iWMNyxAyznnmRz4nPJ5JNSYoM0rGaZoM0pSgwaqfs0ObMk9Tc3JP09+9Ww1WvZzzYRn/vLj+lTVfCLKKzQUqKUpSgUpSgUpSg05dRRSRnletaTdohkgITjzyK8dRjYO+1W8WDnHHSomOMg8q3XyBrjyZrxOodNMVZjazRamjDPTPl5/8AXNcQuryVtR1FZFI23RYEnBwVAjUr5jYqnzrpzqoyXVwAOpyMHy4865T271iNb2O+tN02Iyk4MbhNh3IJVfGCD40yPOM+uK24sk27SwvTl7wr2tybroojLGdvBLEbifgAMelaFzO8J2O6MSMjYNwHHGSWXA+PNWbtPpCu8c6ENlNisCCMkZU5z1welVfXLgKwjdSZG2EsOqqD0UeuBmtsYsc/MNteO4in9N5h72ttLJzIyxq3ulcMG+g7uDXm9qsU1s6SSKTLGPnAfCQ6kMD04POMUhmnaQbSAOgVvChXpuBP23ma9WuFmvY4zKixROHd3ZUVnXrhj5noB8KzilKx2jTVk4nNmmOe0y/RWtQXBuopbYQMI4pFYSsynxshXaVUjGENan7L6px+1LQ554uW/QY81Tn7aIw3C5aQgZ7uASSnavU/Nghf5WKitO7ZpdzbEmaJyfALlQoc591Hz4T8Cfx1p6lvjlTox88y+XParUYyQ9pa5+F0fz/N15R9pdTk8SQ2UY9JJpXz8QVQYHlUPFpt6FzJGwJPm9oOfpD815XLzpjezDjo1xaRcfDBOQDxmpOW37VjBWf1LKNY1XqV038rP/ZWBrmp+f7Gj/1J/wCyqks0rEGMsT6C6tHz8MBcE1tfKblB4oZDx5vB/Ula+tf1DZ0Ke5Wca3qOOmn/AJSfH49tfK65qWMbdPLZ6d7PjH8zrVejvZOht5D/AOpGOvx21J6cgkzvhmj6bcFXBP8AGXAq9e37YScNfaQ/ZjU8e5p+f/NmI/8AjXn9kOpZ/crD8vMP/rqVj09gvDsMeTY/FX3NZqibpZUQZA3MQBkkADJPUk4x61nGa8/phqnHWPKIXW9UPAh0/wD1mT+5XvDq2qnrbWJ/i3L/AKs1LnQM/bDnrxWIuzm3ow/F/wA6yjJfzWGPLX2jzqGq/wCaWn+tP+pr4bUdW8rO0P8A7p/1VTDaOcEd63P/AF614Hs+2MLMw+gtz+esurb9hy19owarq3nY231XR/QYqDVtW/zC2/1s/qqlF0u4HAm4+v8ASc17/JJ8fugPx/6HNOp/FOSPaI/ZjVP8wgP/ALvH6YqNrWqeWnw/XeD9VUs9tcH7cD+Kf+VYjtLgfvg+vn82BU6n8ZXk/KEfW9W4xp0PXn9tr/cqR7BaXLb2MMU4CyL3hcA7gC80j8N58MKm4EIHibcfoAr2rPe2EFKUopSlKBSlKBSlKCNl7PQtI0jBtzdfnJAD/JDbR9QrWfsdbE5KPn4SzD9D1N0qahdoGTsTbEEYkGfMTTZ+rL8VXW9kwjV0tb25hjcYZGEc64JYkfOLnHiPGepJ866BTFIiINy4je+z6bTYtndm6tSWZpIl+fhY48WzPjUgDKjkY4PlVRutGSdA687TtSSDxtkeTxjxjHGcgV+mtgqB1jsLZXLiSSBRKOksZaGTp/8A0jIJ6ng5FVH5ok0OSYlWuQxXGVKsGH8g4q1WfeW8SxRrCi+TCF5S2erOZGCg5/sHFdOvPZHE5JW8v0B6jvy4/G4J/PXpb+x2xChZflE+B++3EuCfXajKBQcve9K8velPgphhB88FRliK0G1y0ZikkYuGYg5RWnb6V5AH1V3ix9nmnQjCWdv5ctGHPHxfJqbgsY09xEXHA2qFx9GKMubtp+eYNBllCtDpd0+DuBkQoPUfujnPlUrbezu8YAjS7dR1Almi3ZJyT4Q2B8K7vtpiiblwS57AXqDLaXE4HJ7qSBifI+EhSfq+FR0d5LaHBTULMYJx89jjBydwdD+iv0Zim2pqDcuIaX7S7gKNskF6OBsdfk8rY9Hj8LHnnIHSrTB28suDcLc2hY896jGPPmBKmVx+KrRq3YKwuTma1hZvuguxv56YP56rb+yVY+bO8urf+CSs6Y9AJBnGPielTlhNylJu2unBQRcxyfcxxHvXY+ixplm5qqpYS6xfoz5SytJd/djI3OOgZhw8ucbwDiMZXO4nE3p/srTB+VXEs+feVFS1VsgjDmAB26/dYq62VjHEixxqFRFCqo4AA8gKRGje2wBTFZpWQximKzSgximKzSgximKzSgxis0pQKUpQKUpQKUpQKUpQKUpQKUpQKUpQYpSlAFZpSgUpSgUpSgVis0oMGs0pQKUpQKUpQKUpQKUpQKUpQKUpQKUpQKUpQKUpQf/Z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0" descr="data:image/jpeg;base64,/9j/4AAQSkZJRgABAQAAAQABAAD/2wCEAAkGBhQSERQUEhQVFRUUFRcVFxcVGBcVGBcXGxUVGhkYFBUXGyYfFx4jGhcUHy8gJSgqLiwsFx4xNTAqNScuLCkBCQoKDgwOGA8PGiocHSUqLCopKi0qLCwsLSkpLCkpKSkqLCwsKSwpLCwpLCksLCwsLCksLCwpKSkpLDUpKSkpKf/AABEIALEBHAMBIgACEQEDEQH/xAAcAAEAAgMBAQEAAAAAAAAAAAAABQYBBAcDAgj/xABUEAACAQMDAQUDBAoMCwkBAAABAgMABBEFEiExBhMiQVEHMmEUI3GBFkJSVXSRk6Gx0xUkM0NicoKStMHR0iU0NVRklKSzwuHwF2Nlc4OEssPEU//EABoBAQEAAwEBAAAAAAAAAAAAAAABAgMEBQb/xAAqEQEAAgIABgEDAwUAAAAAAAAAAQIDEQQSEyFBUTEFImFCUmIycYGRsf/aAAwDAQACEQMRAD8A7jSlKBSlKBSlKBSlYNAzWM1TtYe5m1E20F09uq2iTZWKOQFjPIpJL8g4UDHwrzGk3RkMY1k94BkxiG2349SvWrpjtdab6q69mr7H+VJf9Xt/7tYPY+4b901O7J/7sQxDHllVTk/Gmonyu5WndTNVYdiZfvlf/wA+P+pKfYTJ56jf/VIg/wCCryx7NrTmmaqx7DSffHUPyqfq6x9gz/fHUPyqf3KmvyLVmm6qt9g7/fHUPyqf3KfYQ/3x1D8qv9yryx7NrTmmaq/2Dv8AfHUPyq/3Kwewr/fHUPyqfq6mojyLTkVnNVX7BH++Wo/lY/1VB2Ff746j+Wj/AFVNC07qb6rH2EN98NQ/LJ+rrP2Dt98NQ/LJ+rpyx7NrNupmqu3Yh/vhqH5VP1daeq9nBbxPLNqd+kcYyzd6p/EBHkk9AByacseza6bqyDVB0nRVud/c6nqWYztdJG7uRCRld8ckSsoI5Bxzziprsczq13C8sk3cThFeYhnKtDE+CQBkAscVNG1lpSlFKUpQKUpQKUpQKUpQKUpQKUpQKGlYNBVIwf2bk9Dp0f4/lU3Q/prQtOxEonQn5OI4rproXGGN1JuZm7t2wAB4ihOTuUAYGakYz/hpx/4fH9H+My1aQKspDCDivqlKilKUoFKUoFKUoFKUoFYzUdr2vRWkXezNtXIUAAszseAkaDxOx8gKrsZ1W7G7dFp8TZ2gr8ouQPLfk90hxzjnHTrQXLNZzVOf2c7zul1DUnOPK4EY+pY0AFZh7APFkw6jqCn+HKs659dskZz9FBcajde0r5RC0e8xncjo6gMUeORZEba3DAMq5B6iq5LrGoWILXaR3duvLzQAxSxoMZeSAkhwBknYc8dKttjexzRrJE6ujjcrKchgfMGgitD0JoZJpppjNLNsBbYIlCRhtirGCfNnOSTnNePZj/GtS/CkH+y29WLFV7sv+76j+GD+jW9ElYqUpRSlKUClKxQZpWM0zQZpSlApSlApSlAoaUNBXIv8rP8AgUf9ImqxCoCFf8KSH/Q4gPy8xNWCrKQUpSopSlKBSlKBSlKBXxK2AScDAzzwPrNfdVz2iXTR6XeMpwRA/PpkYP5iaDR7N2ny2T9kJlJGWFkjdI4M4EwU9JJQN248hSoGOSbcpx9VeVjbLHGqIAqoqqoHQKoAAH0AVXfaSX+QukblDNJBAXHG1ZZkjYk+QwxH10G9Y9trKaXuYrmJ5MkBQepX3gp6MR6DNTe6qn207MxPpksUcar3ETPbgDb3bxruQoR7p8P9tWOym7yNH+7VW/GAelBF6t2zs4J0gmuI0lbGEbP2xwuT0XPln/nUZZ2XyC+SOIYtb3fhB7sV0qlz3YyAiyRrIcDjcnlmovsnYxT6dfSzqrtPNeGVnAYkIzxryegVFAGOlYRjJpmiyOx7xZ7Bsk8sWGw/TlHY/joOi1Xuy37tqP4b/wDltqsNQHZYfO6h+Gn+jW1BYKUpQKUr4kfAyaDJcVX9V7SBXaGACSYY39e7gBGQ07DzxyIx42yMYHiXS1HtC1yNtqSkJyGuehfHvLaZ6kcgykbV+13ngaqQgIscSkDJITJJZjklyzZZmJJJdiepJNeTxv1KMM9PHHNefDdTFNu89oQVst3Be4hU3Jkk71ppGZDJE3dpKrsAVXunw6oRgLIAvu4bqKj/AKFaGk6ZsUFvE5HiY8+uQvHAyTUltrv4eck44nL/AFeWu2t9n1SlK3sSlKUClKUChpQ0EHE3+EX/AAVP9/JU5Vdjf/Crj/QkP+0SVYqSkFKUopSlKBSlKBSlKBUd2h0lbq2mgf3Zo2Q/DIwDx6HB+qpGsN0oIXsfrBubSN34lUd3MvA2Tx+CVcAnGHDY56EHzr27SaKLu2lgYle8XCsOqODlHHxVgrfVUXq+izxTm7sdpd8d/budiTgDCur/AL3KAAu48EAA9M19ad7QrORu7klFvMDgw3PzEin0w/DfAqTmghNS1fVZoJLU6eUmkUxfKEnTuRuGGlXPjAxkhcE9OteU/a26hu/kyRqoSRI4rfuJmeaDEa9+LgHu41XxeXGwg5NdDEynoVP1itHUu0FtbrmaeGIHpvkRM/Rk80FKl7H6hGZ7a3mgFjcyO7Myt38SSsTKkQHhOctg+W7yqSKJd38UEag2+mFZHPUfKdhWGJef3tGZ29DtHrXl9mE9/lNMicISVa9nQpEo6FoEbxTMOcdAD1qy6BoEdpCIotx5LM7Hc8jsctJI32zMeSaCUNQHZQ+K9/DZP93CP6qnzVe7I9b38Om/+MVBYqVjNRWs66kG0HLySHEcScvIfPA+1UckucKo6kVN6+RtahqSQxtJKwVEGST+YADliTwABkkgAE1Ury8luj8+hjgPuWzY3yeYN2eQFz+8j+Wfta+Rbu8omuXEsq57tV4it88HuVIy744MreLrtCg4qR06xMrEkEIOATwWPomfIfddOSBnFeFxPHXzW6HC95828Q6K44rHNdrWts8zHB6e8eCq/AAHqMDAqyWGmLGBwMkeJiBubz8R9MknFe9vahAAAAB0A6D+2vcCuzgvp9OGjfzbzLDJlm/bwAVmlK9JqKUpQKUpQKUrGaDNDWAayaCtR/5Xf1+Qp/SJasgquR/5Wb8BT+kSVYs1ZSH1SqrqftKsoJHSSRsRsEkkWOR4o3P2skiqQrfDyqx2l4sqK8bK6OAVZTkMD0II61Fe9KUoFY3VE9ou0sVnGHlySx2xogLSSueiRoOWP6POq9BBqt542mj0+M+JY0jWecA9BK8mUU45woyDigu+6m6qZ/2ZqTl9Q1Nj55uiAT9CqMfQKwex15B/iepTEDnu71VuUPw7zAkUfQaC6ZrT1PWIbdN88ixqWCgscZYnAUeZJ9BUHYdpbiKCd9SgWD5Om8yRuJI5Rg5Mf2ynI908+Ja0OznZmWeVb7UhmbrBb/vdqpHAA6NIRglz0PSgu3WtLU9DguF2zwxyj0kQOPz1upX1QU9vZNphOfkqjPOFeVV/mq4Fblj7OtPhIaOzgDA5BK7iPoLZqyUoPlUxX1SsZoDVXex8oK3PPS8uAfp3Cpye5CqWYgKASSSAAB1JJ6CqDo9xLIsqwMY7eaeaYTY2TSh26W6EHu14I71uSOVHmMb5K0rM2nUERMz2WHVe02ZDDagSSKcSyE/M2/8A5pBy7+YiXnpkqCDUdZWSxh3y0krgd7M4zJIPjt91fSNcKPIede9pZqqRxRIqhclVXgD1Jzyc9SxyTkk8mpyw08KM9Sec+Q/ijyrw7XzcdPLT7ae/bo1GPvPeWlZaRnl1wM5CeXqN/wBfkPQVNxx4rIjx0r7r1uH4bHgry0hptabTuSlKV0MSlKUClKUClM1TPab2ne0t1WJikk7FQ4GSiquXZM8bsYxnjn4UFr1C+SGJ5ZGCpGpZmPQKOST9Vcj1L2p3oPeo1tFGcFIZY5GbaeR3kinhsdcDAqg6n2guI4JoxdXJR/C6St3qOjN5F8lWwcnaMfRVr1nOY9qgtIURSeFDFCcn4cVhe0106eHxRl26L2L9o8V8BE47q6C5aHO4MB9vA44kXH1j6sm4jpX5lYmDa6O22KRn70JxFLkfOQeq7gFZeQQD511jsx7XLaaKMXBZJx4ZdsUrRbx12yKpGCMN8A1ZRO2vLinHOpTBnC6vJzyNPVsfAXMuT+itftN2rZLaT5MWeWdYBa+HC7rjKxkE9cbHc5HGVHnUdd67BLq2ny2sscwniuLaXY4YhQFkXKjxLhg/JHnWtLEHutEDc7JrtAPtcRRSbGx5lSiYNWWmF40DQY7a1SAAMAvjJ57x25kd8+8WYk/XVd7Fo1vf31ip/a8QingXGO7WbeXjX+CHBx6Zq7CqZaZTtBMq9JtPjkb13RzlFx8MOfxCirpWtf3ixRvI52pGrOx64VQWY488AGtmqT7V3LWkdshIa8uYbbjptZtz7sc7diNnFB8djNJe5k/ZO8AMsozbRnkW1u3K7R0DupBZuvOPPFXgLWIkAAA4AGABxgeQr6oGKxtrNKDS1fR4bmJop0WSN8blbODhgwzj0IB+qqtN7NY4stp809nL1BWR5YmI6CWKQkMPoq7VhqCsdi+08lyssVzGIbq2YJMg908eGSP1RgMirOKpXaYfJtSsLpcj5Q5sZQMeJWV3iJHqrqfqNXVaDNKVgmgzUdrWtR2sZklbAyFUDlnc8Kka9XdjwFFauv8AaSO32oAZJ5Qe6gTG9/4R+4QebtwBnz4qv2mnuJRNcsJrk5AIB7u3BHMVqp5GRw0h8TeeOlc+fiKYa7t/plFZl83FlLduJL0bIgQYrMHcoIOVe7ZT86/n3Qyi/wAI1L21qZGJO7GeWJGD+Lr9ArZtrHzxjP5/oH4ufhWOymti6jkcRmMRzywqCQc9223dx0yc8c9OtedTBfi7dTN2r4hsm0U7V+UpbWgToPpJ5JPxP9VbNBWa9etYrGo7Q1TOylKVkhSlKBSlKBSlKCr+0Htqum2wl2d47sEjTJG44JOSAcAAfnFc17d9sor/AORhUkSRJJBsILBxJDw8cgG1h8Dgj0ro/tD7Lm+t1RCd8UizIudokK5zGW6LuBwDg4PwrnHZnQob6/iSZXWEW0zwIGKbZUm7thjruj5+sZ6cUZduVR9WtWlCxFcHJ53LgYB4OT1BxVu7K3XyuzUtgtGcOQeQ6kAEfArg1D+0nsVPZlmaFniC4W5UZByQPngP3JuozyCceuB4aZcGweCcKGiKrHcKikZAGRJg555Jz57axvXmht4fL0r78N3VNMeO4woPddNynG1CPFHsIxgsScj1NaosZQoUO7J3ilwHMbEBCgYPx9osOR6oea6PaWyXCo0TJIsgyOhOMZ8XXbgDNQvaDTrcZbcjKvhzkbWPIITB8R6jjNasW/To4q9bU7Spt7qENrJEWJ7wbWV0JWZBzhzIo5GD0Oc486sXZ7tW7XNjcSETQ2aT7nC7ZjHIpBcoeJNpDE7fFjJ2jz+U0xXWdWV9lxAiEBAHUo+5MM4JU4yCMeeaikjgtIMSZ+blMqR5DTbW5Ch8YX3MlwOAPx9Dzn6H0/UY5olkiYPG4yrqcgj4H830g1V75u7162Y9LiymhX03RyJLjP8AF3GtT2dRxQIfHtN03eogffbkc/4s+Bk4wXB53E8Yre9otk/cRXUSlpbGZbgKM5aMcSoMdcx7uPhUZLfmqb2q51XSFJ8O67fHq6woF+vDPVm0jVEuIY5ojujlQOp6cEZ5HkfIj1FVj2mu0MVteIM/IrpJZOue5ZWjkxj4Op/k0FzXpWa+IpAwBBBBGQRyCPIg190ClKUClKwxoKX7R03y6Uo946lE2PPCxzFj9AFXQVS5X+Va1Ft5TT4ZS7A8CacIqx/xhGrMfTPl53PNAL1V9X7VM7NDZBXkVtskzZ7m3PHDkY7yTn9yXn7rbVe7XduXc7IN6WouFtri6RlVt7NgpbFj0U8PJg4zx0yJSwsuBFEoRIwFVV6BfUfHzLE8+eTXHxWe2ONUjcz8M6138vPT7BIy3dkvK5+cmc7pZTn98cdB6IOBxgVYLLTNuCRk+nHHxY/1V7abp6rjHP8ACP8AwD+upJIwBxWnBwkzPUzfdb/i2v4hgR4Hr8aq/s6gKQXCnHhvrwZHn8+3OKtbdKrXYU/N3X4fef79q9Pw1eVmFKClRSlKUClKUClKUClKUGCtcd7Tj9j71rhFyYLsXKrkZa3uItlwqjjHzglI+OK7HXOPaR2fnluoJxB39vFG3epG6q7ENvXcrnEiggHA5zmpadQ2Yqxa0Rb4b3/aJp93DLGZMb0dCknzZcFcEAnjnJHWuRx6v3KrBPGkndr3e4OCWXy3YypIUjz8qjJwHZn24V2ZlHljceB5HFTx7DyfIhdjZ3ZAbbznGetcE57T2h9Xj+lcNj1a87i3aN+/8PPTbfT3k3bArt0Rt6J6HO07TketdV7G6NC7CXuxmIbUHHdjOOVj6BlwQD6MfWuNwdn5ZI2ljRiiclh6gjoPPGamtG9pN5ajZmNoz9sYyzp4hlgAy7zjI2kj6eK3Y+I5u1nDx/0eabtg+6I+Y38O1a9c2kCGW5MSA/bNjcxxwFHvOTjhRyao97axz/ti7g2Wtw/ySEFBG8McibVuJMeJWeQKgBxtBXjLHMx2Lksbh+/SZbq7OS0kqhZkHkqREDulAwMKOevOc1Z9c0pLm3lhf3XQjI4KngqwPqrAMPiBXVHd8/aJidS5H2HmOnLNbTMZUhlIu7dxnuY2cd3dwY95MFWcDkbg3GK6jBfiGSO3lPDjEEjHd3pAyyMce8AOM+8BxyDXPe0mjTzT2F9AyrPPAYHVlCpNIsbOYphn3ZUWZAfIhenUWHsJdwXlhFbzZ763YhoZGInhMUp7skjDAqvdYcY/PiiPY9mryykd9NeJ4JGMjWk2VVXY5Y28q57sEnO0ggeWK+b7tiTFLFqGn3cSMpjcoguI2DAg7XjOcHkDjzFXaM19EUFC9mHa2KWM2QlV5LUBUOeZLcD5p8eTqpVHXGVYc9av+a5f2+7JQJqFhcRFoJZ7hoXa3IRy7ozLL5glSpDZHiVsGvW+7fXemuLe8g+VuUZ4pLQgPIq8bprfrH8WXw5BxQdLrGa5Ra9u5rr3tU0+xzhtioZJkBGdrtPtXcB1wpr3udTtgvz3aKQnGfmmto/xLFGT9VB1AtVb7WdqjbKkUC97dz+GCH1Pm8n3Ma9SfhiucKLy4yNMm1eQ5ws91KsNuP4W103SD4AA1abDsRqFrM1zFdQXU8qosvyuMq2FHKxTRcxrnHh2kfD1Cz9kuza2VuIgS7ljJLIessze/IeeMnoPIAVDe0PtcLdRbxy93LKpLuBuMEPRpAPNyfCg8yc+VeN324vIl2S6XP37nbF3TxywM3ON8qnMY8/EvSvLSPZajym71Ei6upCGIPhgjI6LHGD4wvIBbqM8UFLtVu79oY7e3Bs7dh3aA7EVl9ySeZgd7DJZlQMSSc5rrmlWE/dBbmRGk6u0KmMN6A5JPA4+OOlScUIUAAAADAA4A+AA6V6VNQymdvlFxxX3SlViw1VvsIPmZz63t4f9pkH9VWQ1WuwDZtpD/pd3/SJKvhPKzUrArNRSlKUClKUClKUClYzSgwWrlvtS7c8NZw58eBI4OMDOSin1I6+ma6Vew70ZAxUsrAMvVcgjIz5iuK9qJu6t3sXiVpbaRWeaNSytvUNvcnlHZdpK/R5YrRmm0V+16H06uO2esZO8bRvavtPHdpAkcHddyCPIDkAYUDy4/PWgmvXBhFurt3Z8IQDOQT7o4z51ZOwdpYzQSrcqve7iVY/c7RjafLHiqs6DqIt7qOUjcsbkkDzHI4/HXnzuNTM/L7XDyRW+KmOfs7xvzP4WDsz20awje3lgJBJOD4WXI6FT5dKqszNL303d7UEgDEe6hYEqD9ODz0z9NT/brtFHezh4l2qqAEkYY8c5Hwqw6TodvZXds6nvbe9j+TSh/ENzkNEzDGCCV2/AsK24688zXfbw8/iM08JSueKct7d5jwqXZG5lhaWe3uYIJF+bIlERDLgMc7yHGTj3fQ55q7aN7Uro4EkdpcjnLW83dtjOOVkyo8+rCrDP2btY761hW1te7eK4dgYUZiytEVIcjP27Z+mnab2erIyzWYihmCbGRlIhmTySUIQVI8nHIr0K15axD5HNm62W2SY1t7aNrlrdBLYxyW8sRWRIZvC/zbZVo3DESAEYOCeMgitztD2Ct7phLgw3CkMtxDhJgQMDLD3wMDhs9Kouj+yq/EqSSXSRqtwkpRd8zDZnawlbGWKkRngZXGc4FddzWTR/ZSYrvV7XCNBDqCDhZY5RbSkessbgrn+KfLyrau+09/wINLlyepmnt41X+Y7k/mq14rNBVdG7LzPOt5fur3Chlijjz3NsrY3d3nl3IABc+XA6ColdSi0/VLuW98C3fddxclcxqqRhWheTHzR3eLBwDmugYryuLRJFKOqurcFXAYEehB4NBrNaQXChikUykZDFUkUj4NyDWIdBt09yCFenuxoP+Gq9c+y61B3Wzz2bdf2tK6LnPXuiSn1YrybsnqKH5nVpCPMXEEUv5120F1xRjVOXRNW4zqUGPPFmM/VmSvRuxU0p/bOpXbqRykRS2U+mO6G4D+VQSd/2oijnitxulmkfbsiwxjTzkm5+bQcdeT5A1NqajND7N29opW3iWMNyxAyznnmRz4nPJ5JNSYoM0rGaZoM0pSgwaqfs0ObMk9Tc3JP09+9Ww1WvZzzYRn/vLj+lTVfCLKKzQUqKUpSgUpSgUpSg05dRRSRnletaTdohkgITjzyK8dRjYO+1W8WDnHHSomOMg8q3XyBrjyZrxOodNMVZjazRamjDPTPl5/8AXNcQuryVtR1FZFI23RYEnBwVAjUr5jYqnzrpzqoyXVwAOpyMHy4865T271iNb2O+tN02Iyk4MbhNh3IJVfGCD40yPOM+uK24sk27SwvTl7wr2tybroojLGdvBLEbifgAMelaFzO8J2O6MSMjYNwHHGSWXA+PNWbtPpCu8c6ENlNisCCMkZU5z1welVfXLgKwjdSZG2EsOqqD0UeuBmtsYsc/MNteO4in9N5h72ttLJzIyxq3ulcMG+g7uDXm9qsU1s6SSKTLGPnAfCQ6kMD04POMUhmnaQbSAOgVvChXpuBP23ma9WuFmvY4zKixROHd3ZUVnXrhj5noB8KzilKx2jTVk4nNmmOe0y/RWtQXBuopbYQMI4pFYSsynxshXaVUjGENan7L6px+1LQ554uW/QY81Tn7aIw3C5aQgZ7uASSnavU/Nghf5WKitO7ZpdzbEmaJyfALlQoc591Hz4T8Cfx1p6lvjlTox88y+XParUYyQ9pa5+F0fz/N15R9pdTk8SQ2UY9JJpXz8QVQYHlUPFpt6FzJGwJPm9oOfpD815XLzpjezDjo1xaRcfDBOQDxmpOW37VjBWf1LKNY1XqV038rP/ZWBrmp+f7Gj/1J/wCyqks0rEGMsT6C6tHz8MBcE1tfKblB4oZDx5vB/Ula+tf1DZ0Ke5Wca3qOOmn/AJSfH49tfK65qWMbdPLZ6d7PjH8zrVejvZOht5D/AOpGOvx21J6cgkzvhmj6bcFXBP8AGXAq9e37YScNfaQ/ZjU8e5p+f/NmI/8AjXn9kOpZ/crD8vMP/rqVj09gvDsMeTY/FX3NZqibpZUQZA3MQBkkADJPUk4x61nGa8/phqnHWPKIXW9UPAh0/wD1mT+5XvDq2qnrbWJ/i3L/AKs1LnQM/bDnrxWIuzm3ow/F/wA6yjJfzWGPLX2jzqGq/wCaWn+tP+pr4bUdW8rO0P8A7p/1VTDaOcEd63P/AF614Hs+2MLMw+gtz+esurb9hy19owarq3nY231XR/QYqDVtW/zC2/1s/qqlF0u4HAm4+v8ASc17/JJ8fugPx/6HNOp/FOSPaI/ZjVP8wgP/ALvH6YqNrWqeWnw/XeD9VUs9tcH7cD+Kf+VYjtLgfvg+vn82BU6n8ZXk/KEfW9W4xp0PXn9tr/cqR7BaXLb2MMU4CyL3hcA7gC80j8N58MKm4EIHibcfoAr2rPe2EFKUopSlKBSlKBSlKCNl7PQtI0jBtzdfnJAD/JDbR9QrWfsdbE5KPn4SzD9D1N0qahdoGTsTbEEYkGfMTTZ+rL8VXW9kwjV0tb25hjcYZGEc64JYkfOLnHiPGepJ866BTFIiINy4je+z6bTYtndm6tSWZpIl+fhY48WzPjUgDKjkY4PlVRutGSdA687TtSSDxtkeTxjxjHGcgV+mtgqB1jsLZXLiSSBRKOksZaGTp/8A0jIJ6ng5FVH5ok0OSYlWuQxXGVKsGH8g4q1WfeW8SxRrCi+TCF5S2erOZGCg5/sHFdOvPZHE5JW8v0B6jvy4/G4J/PXpb+x2xChZflE+B++3EuCfXajKBQcve9K8velPgphhB88FRliK0G1y0ZikkYuGYg5RWnb6V5AH1V3ix9nmnQjCWdv5ctGHPHxfJqbgsY09xEXHA2qFx9GKMubtp+eYNBllCtDpd0+DuBkQoPUfujnPlUrbezu8YAjS7dR1Almi3ZJyT4Q2B8K7vtpiiblwS57AXqDLaXE4HJ7qSBifI+EhSfq+FR0d5LaHBTULMYJx89jjBydwdD+iv0Zim2pqDcuIaX7S7gKNskF6OBsdfk8rY9Hj8LHnnIHSrTB28suDcLc2hY896jGPPmBKmVx+KrRq3YKwuTma1hZvuguxv56YP56rb+yVY+bO8urf+CSs6Y9AJBnGPielTlhNylJu2unBQRcxyfcxxHvXY+ixplm5qqpYS6xfoz5SytJd/djI3OOgZhw8ucbwDiMZXO4nE3p/srTB+VXEs+feVFS1VsgjDmAB26/dYq62VjHEixxqFRFCqo4AA8gKRGje2wBTFZpWQximKzSgximKzSgximKzSgxis0pQKUpQKUpQKUpQKUpQKUpQKUpQKUpQYpSlAFZpSgUpSgUpSgVis0oMGs0pQKUpQKUpQKUpQKUpQKUpQKUpQKUpQKUpQKUpQf/Z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2" descr="data:image/jpeg;base64,/9j/4AAQSkZJRgABAQAAAQABAAD/2wCEAAkGBhQSERQUEhQVFRUUFRcVFxcVGBcVGBcXGxUVGhkYFBUXGyYfFx4jGhcUHy8gJSgqLiwsFx4xNTAqNScuLCkBCQoKDgwOGA8PGiocHSUqLCopKi0qLCwsLSkpLCkpKSkqLCwsKSwpLCwpLCksLCwsLCksLCwpKSkpLDUpKSkpKf/AABEIALEBHAMBIgACEQEDEQH/xAAcAAEAAgMBAQEAAAAAAAAAAAAABQYBBAcDAgj/xABUEAACAQMDAQUDBAoMCwkBAAABAgMABBEFEiExBhMiQVEHMmEUI3GBFkJSVXSRk6Gx0xUkM0NicoKStMHR0iU0NVRklKSzwuHwF2Nlc4OEssPEU//EABoBAQEAAwEBAAAAAAAAAAAAAAABAgMEBQb/xAAqEQEAAgIABgEDAwUAAAAAAAAAAQIDEQQSEyFBUTEFImFCUmIycYGRsf/aAAwDAQACEQMRAD8A7jSlKBSlKBSlKBSlYNAzWM1TtYe5m1E20F09uq2iTZWKOQFjPIpJL8g4UDHwrzGk3RkMY1k94BkxiG2349SvWrpjtdab6q69mr7H+VJf9Xt/7tYPY+4b901O7J/7sQxDHllVTk/Gmonyu5WndTNVYdiZfvlf/wA+P+pKfYTJ56jf/VIg/wCCryx7NrTmmaqx7DSffHUPyqfq6x9gz/fHUPyqf3KmvyLVmm6qt9g7/fHUPyqf3KfYQ/3x1D8qv9yryx7NrTmmaq/2Dv8AfHUPyq/3Kwewr/fHUPyqfq6mojyLTkVnNVX7BH++Wo/lY/1VB2Ff746j+Wj/AFVNC07qb6rH2EN98NQ/LJ+rrP2Dt98NQ/LJ+rpyx7NrNupmqu3Yh/vhqH5VP1daeq9nBbxPLNqd+kcYyzd6p/EBHkk9AByacseza6bqyDVB0nRVud/c6nqWYztdJG7uRCRld8ckSsoI5Bxzziprsczq13C8sk3cThFeYhnKtDE+CQBkAscVNG1lpSlFKUpQKUpQKUpQKUpQKUpQKUpQKGlYNBVIwf2bk9Dp0f4/lU3Q/prQtOxEonQn5OI4rproXGGN1JuZm7t2wAB4ihOTuUAYGakYz/hpx/4fH9H+My1aQKspDCDivqlKilKUoFKUoFKUoFKUoFYzUdr2vRWkXezNtXIUAAszseAkaDxOx8gKrsZ1W7G7dFp8TZ2gr8ouQPLfk90hxzjnHTrQXLNZzVOf2c7zul1DUnOPK4EY+pY0AFZh7APFkw6jqCn+HKs659dskZz9FBcajde0r5RC0e8xncjo6gMUeORZEba3DAMq5B6iq5LrGoWILXaR3duvLzQAxSxoMZeSAkhwBknYc8dKttjexzRrJE6ujjcrKchgfMGgitD0JoZJpppjNLNsBbYIlCRhtirGCfNnOSTnNePZj/GtS/CkH+y29WLFV7sv+76j+GD+jW9ElYqUpRSlKUClKxQZpWM0zQZpSlApSlApSlAoaUNBXIv8rP8AgUf9ImqxCoCFf8KSH/Q4gPy8xNWCrKQUpSopSlKBSlKBSlKBXxK2AScDAzzwPrNfdVz2iXTR6XeMpwRA/PpkYP5iaDR7N2ny2T9kJlJGWFkjdI4M4EwU9JJQN248hSoGOSbcpx9VeVjbLHGqIAqoqqoHQKoAAH0AVXfaSX+QukblDNJBAXHG1ZZkjYk+QwxH10G9Y9trKaXuYrmJ5MkBQepX3gp6MR6DNTe6qn207MxPpksUcar3ETPbgDb3bxruQoR7p8P9tWOym7yNH+7VW/GAelBF6t2zs4J0gmuI0lbGEbP2xwuT0XPln/nUZZ2XyC+SOIYtb3fhB7sV0qlz3YyAiyRrIcDjcnlmovsnYxT6dfSzqrtPNeGVnAYkIzxryegVFAGOlYRjJpmiyOx7xZ7Bsk8sWGw/TlHY/joOi1Xuy37tqP4b/wDltqsNQHZYfO6h+Gn+jW1BYKUpQKUr4kfAyaDJcVX9V7SBXaGACSYY39e7gBGQ07DzxyIx42yMYHiXS1HtC1yNtqSkJyGuehfHvLaZ6kcgykbV+13ngaqQgIscSkDJITJJZjklyzZZmJJJdiepJNeTxv1KMM9PHHNefDdTFNu89oQVst3Be4hU3Jkk71ppGZDJE3dpKrsAVXunw6oRgLIAvu4bqKj/AKFaGk6ZsUFvE5HiY8+uQvHAyTUltrv4eck44nL/AFeWu2t9n1SlK3sSlKUClKUChpQ0EHE3+EX/AAVP9/JU5Vdjf/Crj/QkP+0SVYqSkFKUopSlKBSlKBSlKBUd2h0lbq2mgf3Zo2Q/DIwDx6HB+qpGsN0oIXsfrBubSN34lUd3MvA2Tx+CVcAnGHDY56EHzr27SaKLu2lgYle8XCsOqODlHHxVgrfVUXq+izxTm7sdpd8d/budiTgDCur/AL3KAAu48EAA9M19ad7QrORu7klFvMDgw3PzEin0w/DfAqTmghNS1fVZoJLU6eUmkUxfKEnTuRuGGlXPjAxkhcE9OteU/a26hu/kyRqoSRI4rfuJmeaDEa9+LgHu41XxeXGwg5NdDEynoVP1itHUu0FtbrmaeGIHpvkRM/Rk80FKl7H6hGZ7a3mgFjcyO7Myt38SSsTKkQHhOctg+W7yqSKJd38UEag2+mFZHPUfKdhWGJef3tGZ29DtHrXl9mE9/lNMicISVa9nQpEo6FoEbxTMOcdAD1qy6BoEdpCIotx5LM7Hc8jsctJI32zMeSaCUNQHZQ+K9/DZP93CP6qnzVe7I9b38Om/+MVBYqVjNRWs66kG0HLySHEcScvIfPA+1UckucKo6kVN6+RtahqSQxtJKwVEGST+YADliTwABkkgAE1Ury8luj8+hjgPuWzY3yeYN2eQFz+8j+Wfta+Rbu8omuXEsq57tV4it88HuVIy744MreLrtCg4qR06xMrEkEIOATwWPomfIfddOSBnFeFxPHXzW6HC95828Q6K44rHNdrWts8zHB6e8eCq/AAHqMDAqyWGmLGBwMkeJiBubz8R9MknFe9vahAAAAB0A6D+2vcCuzgvp9OGjfzbzLDJlm/bwAVmlK9JqKUpQKUpQKUrGaDNDWAayaCtR/5Xf1+Qp/SJasgquR/5Wb8BT+kSVYs1ZSH1SqrqftKsoJHSSRsRsEkkWOR4o3P2skiqQrfDyqx2l4sqK8bK6OAVZTkMD0II61Fe9KUoFY3VE9ou0sVnGHlySx2xogLSSueiRoOWP6POq9BBqt542mj0+M+JY0jWecA9BK8mUU45woyDigu+6m6qZ/2ZqTl9Q1Nj55uiAT9CqMfQKwex15B/iepTEDnu71VuUPw7zAkUfQaC6ZrT1PWIbdN88ixqWCgscZYnAUeZJ9BUHYdpbiKCd9SgWD5Om8yRuJI5Rg5Mf2ynI908+Ja0OznZmWeVb7UhmbrBb/vdqpHAA6NIRglz0PSgu3WtLU9DguF2zwxyj0kQOPz1upX1QU9vZNphOfkqjPOFeVV/mq4Fblj7OtPhIaOzgDA5BK7iPoLZqyUoPlUxX1SsZoDVXex8oK3PPS8uAfp3Cpye5CqWYgKASSSAAB1JJ6CqDo9xLIsqwMY7eaeaYTY2TSh26W6EHu14I71uSOVHmMb5K0rM2nUERMz2WHVe02ZDDagSSKcSyE/M2/8A5pBy7+YiXnpkqCDUdZWSxh3y0krgd7M4zJIPjt91fSNcKPIede9pZqqRxRIqhclVXgD1Jzyc9SxyTkk8mpyw08KM9Sec+Q/ijyrw7XzcdPLT7ae/bo1GPvPeWlZaRnl1wM5CeXqN/wBfkPQVNxx4rIjx0r7r1uH4bHgry0hptabTuSlKV0MSlKUClKUClM1TPab2ne0t1WJikk7FQ4GSiquXZM8bsYxnjn4UFr1C+SGJ5ZGCpGpZmPQKOST9Vcj1L2p3oPeo1tFGcFIZY5GbaeR3kinhsdcDAqg6n2guI4JoxdXJR/C6St3qOjN5F8lWwcnaMfRVr1nOY9qgtIURSeFDFCcn4cVhe0106eHxRl26L2L9o8V8BE47q6C5aHO4MB9vA44kXH1j6sm4jpX5lYmDa6O22KRn70JxFLkfOQeq7gFZeQQD511jsx7XLaaKMXBZJx4ZdsUrRbx12yKpGCMN8A1ZRO2vLinHOpTBnC6vJzyNPVsfAXMuT+itftN2rZLaT5MWeWdYBa+HC7rjKxkE9cbHc5HGVHnUdd67BLq2ny2sscwniuLaXY4YhQFkXKjxLhg/JHnWtLEHutEDc7JrtAPtcRRSbGx5lSiYNWWmF40DQY7a1SAAMAvjJ57x25kd8+8WYk/XVd7Fo1vf31ip/a8QingXGO7WbeXjX+CHBx6Zq7CqZaZTtBMq9JtPjkb13RzlFx8MOfxCirpWtf3ixRvI52pGrOx64VQWY488AGtmqT7V3LWkdshIa8uYbbjptZtz7sc7diNnFB8djNJe5k/ZO8AMsozbRnkW1u3K7R0DupBZuvOPPFXgLWIkAAA4AGABxgeQr6oGKxtrNKDS1fR4bmJop0WSN8blbODhgwzj0IB+qqtN7NY4stp809nL1BWR5YmI6CWKQkMPoq7VhqCsdi+08lyssVzGIbq2YJMg908eGSP1RgMirOKpXaYfJtSsLpcj5Q5sZQMeJWV3iJHqrqfqNXVaDNKVgmgzUdrWtR2sZklbAyFUDlnc8Kka9XdjwFFauv8AaSO32oAZJ5Qe6gTG9/4R+4QebtwBnz4qv2mnuJRNcsJrk5AIB7u3BHMVqp5GRw0h8TeeOlc+fiKYa7t/plFZl83FlLduJL0bIgQYrMHcoIOVe7ZT86/n3Qyi/wAI1L21qZGJO7GeWJGD+Lr9ArZtrHzxjP5/oH4ufhWOymti6jkcRmMRzywqCQc9223dx0yc8c9OtedTBfi7dTN2r4hsm0U7V+UpbWgToPpJ5JPxP9VbNBWa9etYrGo7Q1TOylKVkhSlKBSlKBSlKCr+0Htqum2wl2d47sEjTJG44JOSAcAAfnFc17d9sor/AORhUkSRJJBsILBxJDw8cgG1h8Dgj0ro/tD7Lm+t1RCd8UizIudokK5zGW6LuBwDg4PwrnHZnQob6/iSZXWEW0zwIGKbZUm7thjruj5+sZ6cUZduVR9WtWlCxFcHJ53LgYB4OT1BxVu7K3XyuzUtgtGcOQeQ6kAEfArg1D+0nsVPZlmaFniC4W5UZByQPngP3JuozyCceuB4aZcGweCcKGiKrHcKikZAGRJg555Jz57axvXmht4fL0r78N3VNMeO4woPddNynG1CPFHsIxgsScj1NaosZQoUO7J3ilwHMbEBCgYPx9osOR6oea6PaWyXCo0TJIsgyOhOMZ8XXbgDNQvaDTrcZbcjKvhzkbWPIITB8R6jjNasW/To4q9bU7Spt7qENrJEWJ7wbWV0JWZBzhzIo5GD0Oc486sXZ7tW7XNjcSETQ2aT7nC7ZjHIpBcoeJNpDE7fFjJ2jz+U0xXWdWV9lxAiEBAHUo+5MM4JU4yCMeeaikjgtIMSZ+blMqR5DTbW5Ch8YX3MlwOAPx9Dzn6H0/UY5olkiYPG4yrqcgj4H830g1V75u7162Y9LiymhX03RyJLjP8AF3GtT2dRxQIfHtN03eogffbkc/4s+Bk4wXB53E8Yre9otk/cRXUSlpbGZbgKM5aMcSoMdcx7uPhUZLfmqb2q51XSFJ8O67fHq6woF+vDPVm0jVEuIY5ojujlQOp6cEZ5HkfIj1FVj2mu0MVteIM/IrpJZOue5ZWjkxj4Op/k0FzXpWa+IpAwBBBBGQRyCPIg190ClKUClKwxoKX7R03y6Uo946lE2PPCxzFj9AFXQVS5X+Va1Ft5TT4ZS7A8CacIqx/xhGrMfTPl53PNAL1V9X7VM7NDZBXkVtskzZ7m3PHDkY7yTn9yXn7rbVe7XduXc7IN6WouFtri6RlVt7NgpbFj0U8PJg4zx0yJSwsuBFEoRIwFVV6BfUfHzLE8+eTXHxWe2ONUjcz8M6138vPT7BIy3dkvK5+cmc7pZTn98cdB6IOBxgVYLLTNuCRk+nHHxY/1V7abp6rjHP8ACP8AwD+upJIwBxWnBwkzPUzfdb/i2v4hgR4Hr8aq/s6gKQXCnHhvrwZHn8+3OKtbdKrXYU/N3X4fef79q9Pw1eVmFKClRSlKUClKUClKUClKUGCtcd7Tj9j71rhFyYLsXKrkZa3uItlwqjjHzglI+OK7HXOPaR2fnluoJxB39vFG3epG6q7ENvXcrnEiggHA5zmpadQ2Yqxa0Rb4b3/aJp93DLGZMb0dCknzZcFcEAnjnJHWuRx6v3KrBPGkndr3e4OCWXy3YypIUjz8qjJwHZn24V2ZlHljceB5HFTx7DyfIhdjZ3ZAbbznGetcE57T2h9Xj+lcNj1a87i3aN+/8PPTbfT3k3bArt0Rt6J6HO07TketdV7G6NC7CXuxmIbUHHdjOOVj6BlwQD6MfWuNwdn5ZI2ljRiiclh6gjoPPGamtG9pN5ajZmNoz9sYyzp4hlgAy7zjI2kj6eK3Y+I5u1nDx/0eabtg+6I+Y38O1a9c2kCGW5MSA/bNjcxxwFHvOTjhRyao97axz/ti7g2Wtw/ySEFBG8McibVuJMeJWeQKgBxtBXjLHMx2Lksbh+/SZbq7OS0kqhZkHkqREDulAwMKOevOc1Z9c0pLm3lhf3XQjI4KngqwPqrAMPiBXVHd8/aJidS5H2HmOnLNbTMZUhlIu7dxnuY2cd3dwY95MFWcDkbg3GK6jBfiGSO3lPDjEEjHd3pAyyMce8AOM+8BxyDXPe0mjTzT2F9AyrPPAYHVlCpNIsbOYphn3ZUWZAfIhenUWHsJdwXlhFbzZ763YhoZGInhMUp7skjDAqvdYcY/PiiPY9mryykd9NeJ4JGMjWk2VVXY5Y28q57sEnO0ggeWK+b7tiTFLFqGn3cSMpjcoguI2DAg7XjOcHkDjzFXaM19EUFC9mHa2KWM2QlV5LUBUOeZLcD5p8eTqpVHXGVYc9av+a5f2+7JQJqFhcRFoJZ7hoXa3IRy7ozLL5glSpDZHiVsGvW+7fXemuLe8g+VuUZ4pLQgPIq8bprfrH8WXw5BxQdLrGa5Ra9u5rr3tU0+xzhtioZJkBGdrtPtXcB1wpr3udTtgvz3aKQnGfmmto/xLFGT9VB1AtVb7WdqjbKkUC97dz+GCH1Pm8n3Ma9SfhiucKLy4yNMm1eQ5ws91KsNuP4W103SD4AA1abDsRqFrM1zFdQXU8qosvyuMq2FHKxTRcxrnHh2kfD1Cz9kuza2VuIgS7ljJLIessze/IeeMnoPIAVDe0PtcLdRbxy93LKpLuBuMEPRpAPNyfCg8yc+VeN324vIl2S6XP37nbF3TxywM3ON8qnMY8/EvSvLSPZajym71Ei6upCGIPhgjI6LHGD4wvIBbqM8UFLtVu79oY7e3Bs7dh3aA7EVl9ySeZgd7DJZlQMSSc5rrmlWE/dBbmRGk6u0KmMN6A5JPA4+OOlScUIUAAAADAA4A+AA6V6VNQymdvlFxxX3SlViw1VvsIPmZz63t4f9pkH9VWQ1WuwDZtpD/pd3/SJKvhPKzUrArNRSlKUClKUClKUClYzSgwWrlvtS7c8NZw58eBI4OMDOSin1I6+ma6Vew70ZAxUsrAMvVcgjIz5iuK9qJu6t3sXiVpbaRWeaNSytvUNvcnlHZdpK/R5YrRmm0V+16H06uO2esZO8bRvavtPHdpAkcHddyCPIDkAYUDy4/PWgmvXBhFurt3Z8IQDOQT7o4z51ZOwdpYzQSrcqve7iVY/c7RjafLHiqs6DqIt7qOUjcsbkkDzHI4/HXnzuNTM/L7XDyRW+KmOfs7xvzP4WDsz20awje3lgJBJOD4WXI6FT5dKqszNL303d7UEgDEe6hYEqD9ODz0z9NT/brtFHezh4l2qqAEkYY8c5Hwqw6TodvZXds6nvbe9j+TSh/ENzkNEzDGCCV2/AsK24688zXfbw8/iM08JSueKct7d5jwqXZG5lhaWe3uYIJF+bIlERDLgMc7yHGTj3fQ55q7aN7Uro4EkdpcjnLW83dtjOOVkyo8+rCrDP2btY761hW1te7eK4dgYUZiytEVIcjP27Z+mnab2erIyzWYihmCbGRlIhmTySUIQVI8nHIr0K15axD5HNm62W2SY1t7aNrlrdBLYxyW8sRWRIZvC/zbZVo3DESAEYOCeMgitztD2Ct7phLgw3CkMtxDhJgQMDLD3wMDhs9Kouj+yq/EqSSXSRqtwkpRd8zDZnawlbGWKkRngZXGc4FddzWTR/ZSYrvV7XCNBDqCDhZY5RbSkessbgrn+KfLyrau+09/wINLlyepmnt41X+Y7k/mq14rNBVdG7LzPOt5fur3Chlijjz3NsrY3d3nl3IABc+XA6ColdSi0/VLuW98C3fddxclcxqqRhWheTHzR3eLBwDmugYryuLRJFKOqurcFXAYEehB4NBrNaQXChikUykZDFUkUj4NyDWIdBt09yCFenuxoP+Gq9c+y61B3Wzz2bdf2tK6LnPXuiSn1YrybsnqKH5nVpCPMXEEUv5120F1xRjVOXRNW4zqUGPPFmM/VmSvRuxU0p/bOpXbqRykRS2U+mO6G4D+VQSd/2oijnitxulmkfbsiwxjTzkm5+bQcdeT5A1NqajND7N29opW3iWMNyxAyznnmRz4nPJ5JNSYoM0rGaZoM0pSgwaqfs0ObMk9Tc3JP09+9Ww1WvZzzYRn/vLj+lTVfCLKKzQUqKUpSgUpSgUpSg05dRRSRnletaTdohkgITjzyK8dRjYO+1W8WDnHHSomOMg8q3XyBrjyZrxOodNMVZjazRamjDPTPl5/8AXNcQuryVtR1FZFI23RYEnBwVAjUr5jYqnzrpzqoyXVwAOpyMHy4865T271iNb2O+tN02Iyk4MbhNh3IJVfGCD40yPOM+uK24sk27SwvTl7wr2tybroojLGdvBLEbifgAMelaFzO8J2O6MSMjYNwHHGSWXA+PNWbtPpCu8c6ENlNisCCMkZU5z1welVfXLgKwjdSZG2EsOqqD0UeuBmtsYsc/MNteO4in9N5h72ttLJzIyxq3ulcMG+g7uDXm9qsU1s6SSKTLGPnAfCQ6kMD04POMUhmnaQbSAOgVvChXpuBP23ma9WuFmvY4zKixROHd3ZUVnXrhj5noB8KzilKx2jTVk4nNmmOe0y/RWtQXBuopbYQMI4pFYSsynxshXaVUjGENan7L6px+1LQ554uW/QY81Tn7aIw3C5aQgZ7uASSnavU/Nghf5WKitO7ZpdzbEmaJyfALlQoc591Hz4T8Cfx1p6lvjlTox88y+XParUYyQ9pa5+F0fz/N15R9pdTk8SQ2UY9JJpXz8QVQYHlUPFpt6FzJGwJPm9oOfpD815XLzpjezDjo1xaRcfDBOQDxmpOW37VjBWf1LKNY1XqV038rP/ZWBrmp+f7Gj/1J/wCyqks0rEGMsT6C6tHz8MBcE1tfKblB4oZDx5vB/Ula+tf1DZ0Ke5Wca3qOOmn/AJSfH49tfK65qWMbdPLZ6d7PjH8zrVejvZOht5D/AOpGOvx21J6cgkzvhmj6bcFXBP8AGXAq9e37YScNfaQ/ZjU8e5p+f/NmI/8AjXn9kOpZ/crD8vMP/rqVj09gvDsMeTY/FX3NZqibpZUQZA3MQBkkADJPUk4x61nGa8/phqnHWPKIXW9UPAh0/wD1mT+5XvDq2qnrbWJ/i3L/AKs1LnQM/bDnrxWIuzm3ow/F/wA6yjJfzWGPLX2jzqGq/wCaWn+tP+pr4bUdW8rO0P8A7p/1VTDaOcEd63P/AF614Hs+2MLMw+gtz+esurb9hy19owarq3nY231XR/QYqDVtW/zC2/1s/qqlF0u4HAm4+v8ASc17/JJ8fugPx/6HNOp/FOSPaI/ZjVP8wgP/ALvH6YqNrWqeWnw/XeD9VUs9tcH7cD+Kf+VYjtLgfvg+vn82BU6n8ZXk/KEfW9W4xp0PXn9tr/cqR7BaXLb2MMU4CyL3hcA7gC80j8N58MKm4EIHibcfoAr2rPe2EFKUopSlKBSlKBSlKCNl7PQtI0jBtzdfnJAD/JDbR9QrWfsdbE5KPn4SzD9D1N0qahdoGTsTbEEYkGfMTTZ+rL8VXW9kwjV0tb25hjcYZGEc64JYkfOLnHiPGepJ866BTFIiINy4je+z6bTYtndm6tSWZpIl+fhY48WzPjUgDKjkY4PlVRutGSdA687TtSSDxtkeTxjxjHGcgV+mtgqB1jsLZXLiSSBRKOksZaGTp/8A0jIJ6ng5FVH5ok0OSYlWuQxXGVKsGH8g4q1WfeW8SxRrCi+TCF5S2erOZGCg5/sHFdOvPZHE5JW8v0B6jvy4/G4J/PXpb+x2xChZflE+B++3EuCfXajKBQcve9K8velPgphhB88FRliK0G1y0ZikkYuGYg5RWnb6V5AH1V3ix9nmnQjCWdv5ctGHPHxfJqbgsY09xEXHA2qFx9GKMubtp+eYNBllCtDpd0+DuBkQoPUfujnPlUrbezu8YAjS7dR1Almi3ZJyT4Q2B8K7vtpiiblwS57AXqDLaXE4HJ7qSBifI+EhSfq+FR0d5LaHBTULMYJx89jjBydwdD+iv0Zim2pqDcuIaX7S7gKNskF6OBsdfk8rY9Hj8LHnnIHSrTB28suDcLc2hY896jGPPmBKmVx+KrRq3YKwuTma1hZvuguxv56YP56rb+yVY+bO8urf+CSs6Y9AJBnGPielTlhNylJu2unBQRcxyfcxxHvXY+ixplm5qqpYS6xfoz5SytJd/djI3OOgZhw8ucbwDiMZXO4nE3p/srTB+VXEs+feVFS1VsgjDmAB26/dYq62VjHEixxqFRFCqo4AA8gKRGje2wBTFZpWQximKzSgximKzSgximKzSgxis0pQKUpQKUpQKUpQKUpQKUpQKUpQKUpQYpSlAFZpSgUpSgUpSgVis0oMGs0pQKUpQKUpQKUpQKUpQKUpQKUpQKUpQKUpQKUpQf/Z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27" r="7091"/>
          <a:stretch/>
        </p:blipFill>
        <p:spPr>
          <a:xfrm>
            <a:off x="7740352" y="3356597"/>
            <a:ext cx="1514016" cy="1077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6143338" y="3520089"/>
            <a:ext cx="1621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Мышонок </a:t>
            </a:r>
          </a:p>
          <a:p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  и карандаш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9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8" descr="http://parker.030201.ru/uploads/posts/2012-08/1345296875_blue-modern-city-vector-illustr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" t="3323" r="48202" b="3800"/>
          <a:stretch/>
        </p:blipFill>
        <p:spPr bwMode="auto">
          <a:xfrm>
            <a:off x="3851920" y="0"/>
            <a:ext cx="4572000" cy="51435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160337"/>
            <a:ext cx="2366076" cy="309634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Прямоугольник 13"/>
          <p:cNvSpPr/>
          <p:nvPr/>
        </p:nvSpPr>
        <p:spPr>
          <a:xfrm rot="5400000">
            <a:off x="2001397" y="609855"/>
            <a:ext cx="500050" cy="97546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38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3453" y="1210785"/>
            <a:ext cx="3528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 марта </a:t>
            </a:r>
          </a:p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1993 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0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44008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5" b="98006" l="800" r="99400">
                        <a14:foregroundMark x1="57800" y1="26496" x2="16800" y2="48433"/>
                        <a14:foregroundMark x1="81400" y1="34473" x2="53000" y2="66667"/>
                        <a14:foregroundMark x1="93600" y1="50427" x2="74400" y2="68946"/>
                        <a14:foregroundMark x1="93800" y1="74359" x2="70600" y2="77778"/>
                        <a14:foregroundMark x1="84000" y1="79772" x2="80000" y2="85470"/>
                        <a14:foregroundMark x1="94400" y1="78063" x2="83400" y2="80342"/>
                        <a14:foregroundMark x1="82200" y1="73219" x2="68800" y2="72650"/>
                        <a14:foregroundMark x1="66400" y1="45299" x2="43000" y2="58974"/>
                        <a14:foregroundMark x1="48600" y1="49573" x2="48600" y2="67236"/>
                        <a14:foregroundMark x1="47000" y1="62108" x2="24000" y2="52422"/>
                        <a14:foregroundMark x1="44600" y1="26211" x2="26600" y2="31909"/>
                        <a14:foregroundMark x1="41000" y1="15954" x2="35000" y2="16524"/>
                        <a14:foregroundMark x1="94400" y1="19088" x2="91600" y2="17664"/>
                        <a14:foregroundMark x1="89600" y1="7977" x2="87200" y2="8547"/>
                        <a14:foregroundMark x1="82000" y1="2279" x2="78400" y2="4843"/>
                        <a14:foregroundMark x1="70000" y1="2279" x2="69800" y2="6553"/>
                        <a14:foregroundMark x1="91800" y1="49003" x2="73000" y2="62393"/>
                        <a14:foregroundMark x1="79200" y1="49858" x2="62800" y2="79202"/>
                        <a14:foregroundMark x1="97800" y1="40456" x2="97800" y2="43875"/>
                        <a14:foregroundMark x1="20400" y1="66382" x2="20800" y2="69231"/>
                        <a14:foregroundMark x1="22800" y1="69801" x2="24400" y2="76638"/>
                        <a14:foregroundMark x1="25800" y1="78917" x2="32800" y2="84615"/>
                        <a14:foregroundMark x1="34200" y1="84046" x2="39400" y2="81766"/>
                        <a14:foregroundMark x1="45000" y1="77493" x2="48400" y2="78632"/>
                        <a14:foregroundMark x1="48600" y1="79202" x2="53600" y2="86325"/>
                        <a14:foregroundMark x1="82400" y1="74074" x2="72800" y2="74929"/>
                        <a14:foregroundMark x1="86000" y1="81766" x2="79200" y2="85185"/>
                        <a14:foregroundMark x1="79000" y1="85185" x2="72400" y2="81197"/>
                        <a14:foregroundMark x1="72400" y1="81197" x2="67000" y2="80057"/>
                        <a14:foregroundMark x1="95200" y1="78917" x2="87400" y2="81766"/>
                        <a14:foregroundMark x1="94000" y1="68946" x2="95600" y2="53846"/>
                        <a14:foregroundMark x1="43800" y1="21368" x2="30600" y2="25071"/>
                        <a14:foregroundMark x1="30000" y1="25926" x2="26800" y2="29345"/>
                        <a14:foregroundMark x1="42800" y1="30484" x2="40000" y2="49573"/>
                        <a14:foregroundMark x1="22200" y1="40171" x2="19400" y2="56410"/>
                        <a14:foregroundMark x1="20400" y1="58689" x2="23000" y2="6695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67494"/>
            <a:ext cx="2592288" cy="1819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65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1618" y="757749"/>
            <a:ext cx="2820771" cy="362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2121" y="1419622"/>
            <a:ext cx="2946883" cy="32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2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parker.030201.ru/uploads/posts/2012-08/1345296875_blue-modern-city-vector-illustr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" t="3323" r="48202" b="3800"/>
          <a:stretch/>
        </p:blipFill>
        <p:spPr bwMode="auto">
          <a:xfrm>
            <a:off x="0" y="0"/>
            <a:ext cx="4572000" cy="51435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6348"/>
            <a:ext cx="2366076" cy="30963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1799" y="555525"/>
            <a:ext cx="3071823" cy="4300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940152" y="1476993"/>
            <a:ext cx="28803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Владимир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Григорьевич </a:t>
            </a:r>
          </a:p>
          <a:p>
            <a:pPr algn="ctr"/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Сутеев</a:t>
            </a:r>
            <a:endParaRPr 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1903 -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1993</a:t>
            </a:r>
          </a:p>
        </p:txBody>
      </p:sp>
    </p:spTree>
    <p:extLst>
      <p:ext uri="{BB962C8B-B14F-4D97-AF65-F5344CB8AC3E}">
        <p14:creationId xmlns:p14="http://schemas.microsoft.com/office/powerpoint/2010/main" val="260802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705438" y="-15656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95" y="733944"/>
            <a:ext cx="1513916" cy="1744674"/>
          </a:xfrm>
          <a:prstGeom prst="rect">
            <a:avLst/>
          </a:prstGeom>
        </p:spPr>
      </p:pic>
      <p:pic>
        <p:nvPicPr>
          <p:cNvPr id="4" name="Picture 8" descr="http://mamabox.ru/wp-content/uploads/2012/12/boo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555" y="843558"/>
            <a:ext cx="194858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4061" y="29219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70C0"/>
                </a:solidFill>
              </a:rPr>
              <a:t>писатель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8" y="2912294"/>
            <a:ext cx="1084383" cy="152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8" b="6267"/>
          <a:stretch/>
        </p:blipFill>
        <p:spPr bwMode="auto">
          <a:xfrm rot="20741486">
            <a:off x="1742940" y="3180117"/>
            <a:ext cx="919069" cy="121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://www.mambulus.ru/card/95/95_4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225" y="3472403"/>
            <a:ext cx="1137951" cy="1097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.allday.ru/uploads/posts/thumbs/1200851574__1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951" b="20978"/>
          <a:stretch/>
        </p:blipFill>
        <p:spPr bwMode="auto">
          <a:xfrm rot="970653">
            <a:off x="3360160" y="3186470"/>
            <a:ext cx="902924" cy="1250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79978" y="2457638"/>
            <a:ext cx="2466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70C0"/>
                </a:solidFill>
              </a:rPr>
              <a:t>художник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2474" y="367734"/>
            <a:ext cx="2531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70C0"/>
                </a:solidFill>
              </a:rPr>
              <a:t>режиссёр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09364" y="33500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Режиссёр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человек,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управляет  актерами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следит как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играют, раздаёт роли.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471" y="1177879"/>
            <a:ext cx="2941708" cy="190756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8211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642504" y="-15656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6" name="Picture 12" descr="https://encrypted-tbn2.gstatic.com/images?q=tbn:ANd9GcRieSYwmPGnwN-ZzDHQGrpxP4d_iyE7yOfsAhoRbSHN4n8_Pde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783"/>
            <a:ext cx="1281489" cy="1281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1244412201_5-art.jpg"/>
          <p:cNvPicPr>
            <a:picLocks noChangeAspect="1"/>
          </p:cNvPicPr>
          <p:nvPr/>
        </p:nvPicPr>
        <p:blipFill rotWithShape="1">
          <a:blip r:embed="rId5"/>
          <a:srcRect l="43656" t="50454" r="4225" b="12350"/>
          <a:stretch/>
        </p:blipFill>
        <p:spPr>
          <a:xfrm>
            <a:off x="2154016" y="374648"/>
            <a:ext cx="2034735" cy="1840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AutoShape 2" descr="data:image/jpeg;base64,/9j/4AAQSkZJRgABAQAAAQABAAD/2wCEAAkGBxQSEhUUExQUFRUUGBwWGBgYFxcVFRYWFRwWFhgXFBgYHCggGBolHBcYITEhJSkrLi4uGB8zODMsNygtLiwBCgoKDg0OGxAQGzAkICQyLCwsLC8sLCwsLCwsLiwsLCwsLCwsLCwsLCwvLCwsLCwsLCwsLCwsLCwsLCwsLCwsLP/AABEIAQsAvQMBEQACEQEDEQH/xAAbAAABBQEBAAAAAAAAAAAAAAAFAAECBAYDB//EAD8QAAIBAgQDBgQDBwMDBQEAAAECEQADBBIhMQVBUQYTImFxgTKRobEHQsEUI1JigtHwcpLhFsLxM0NTorIV/8QAGwEAAQUBAQAAAAAAAAAAAAAAAAECAwQFBgf/xAA5EQABBAEBBQUHBAIBBAMAAAABAAIDEQQhBRIxQVETYXGBkQYiobHB0fAUMkLhUvEzIyRyghViov/aAAwDAQACEQMRAD8A1Nrgw5s55TPIbcq8zOW4cAF1Tsx3IBSfgZjwOR/q1HzFK3M/yCBnD+Q9FWs32wpJe3LHQNPhjyPWrcUhc4PjPDu1B6+XJPlhZmN3Wu05jn5ozhONr3Ks/wATA6bTBIn00rocDbghiLJrc4HTnp3nguey9iPfkEQimoDxjjWMfSw1pB/KZufO4APkKlPtAH6EFvlfxC0cXYmJFrMC49/7fQa+pWbfgmJunNdaZ3Z3zkc43PXaqztqROPEk/nVbscsEQ3Y20OgFIhg+zlsfFmuHpsPkNfrVOXaDzw0CY/Jdy0WgwnCCBAVUHoB9BWTLnNvUlxVJ+SPFXGwtq2JuMP6jA9hzqs2bInO7E30VObNEYt7g0Kpf7Q200tqW/8Aqv8Af6Vdi2NNJrM6vift8ViT7cjH7AXH0H3+CFYnjt59iEH8oj6nX5V0GF7NB+rYy7vdw+g+aw8nbsp0Lg3uHH6n5Ibeuz4nYnzY/qa6jH9nQ0f9RwA6NH1/pYkm0XSO90Fx79Sh+I4zaXnmP8uv12rUj2dhxcG2e/X+vgnNx82bj7o9P7VC7x52+BAPM6/2q52gaKaKVuLYe9q9xPhp8SuC3sRdOUMxJ/KgM/JRNMMp6rUj2PBGLLR56/PRFMJ2Jxd3Uow87jBfpq30qB07eqsBuNHpfojeF/DVv/cvIPJVL/UkVGcjoE05EQ/az1RSx+HWHHxPdb0yL/2mmGdyacs8mj0Vr/ojBKJKOY6uf0iopcoxML3HQJ0c80rwxtWe5FuC9jsLb8fdgMdQJLFR/qaSD6RWJJPJki5XEDk0GvWuJ+C1gez0bRPWvl0UuJ8PCsQPEpEwdfY1hZDXQS/9MmvHVXY5e0b74Wbv9mEd5S7csk8lhkn/AENoPaK2tnbae8iDJpwPAnXyP3WVnbJx90yRxi+daelLt/0/i0iL1q8BtnD23H+l1JKn0ir8uysNzt+Npjd1Ya9RwPos6DMmhG6x5Lf8X08fQ/NEcPjMUgh7Bc9QyH6jf3A96e1uVGKJa/v1afMU4eh8ghzseTUgtPRvvDy3i0jw18UVwtqQK8l3bXTvdqmGKtZsucSTl8i2+UNtm8pmrJwMgRdqWHd60a8fDv4KHtRdWumJwiupVgCp3H+bGqoLmG2qWOVzHbzTqsbjMB+z3CDqp1UncjofMVrRSiVt8+a3op/1DLHHmumFwDXxmHhWYmJmo5chsRrmmyTiE1xKL2OFKqhSTA9pJ3Jqkcx1kgalUX5LnEuXPEcUsWdBBPRdT7nb61PFs/KydXaDqfoFkZW1YY9C7ePQa/0EGxfaC6+iwg8tW+Z/tW7h7Bj3qovd8PQfUrBydtSuGlMHx9f6Qp2LGWJJ6kyfma6/E9n30N8hg6Dj9h8Vzs+0QTYtx6n8tUsVxK3b3aT0Gp/4963IMDFx/wBrbPU6n7DypRMiy8nhoPQfc/FCcRx120trl8z4j/YfWrTpTyWjj7FZ/Mlx7tB9/kqTW3uHxszE7Dc+w/tULn8yt2HAbGNAGjuRzh/ZK40FwLKnm4M+y/8AiqYzoXmmODj3EFTOdFFwba2PDuyWDtjM5a8f5jlX2Vf1JppmceCqvzJHcNEcw+KtW1i3bCoP4FhfoIqq/JjDt1zhfQkWoCyR/vGyrVriCMNCKmUdKD8SWYGp6DU/So5JWRi3kAd5pOawu4JrfElJg6HodDTmPa8W02O5IWEcU2MxAIABnWTWPtuQtia0cz8lrbHjuRzug+aJWsRm2rLZPv8ABX3M3eKlirYinTMFWmscbQS8PFWSdCaWg39qy93juIsXWGfOoYiHAOgJ57j51ptz8mM7wdY79VZdsrDnjFsAJHEaLYcI4iuIth105MOasNxXSYWW3Jj3hx5hcdtHBdhy7h1B1B6hWrSjKATAJAJ/lkTry0515lswRvyWCWt29b4dfmt6ayDXFB8ZwfFgXLbPbOGNw3Uyn947E5rdtdNPFl1mBG8V6vl5uE3FMhGu5unpwrzvl1WWGP3q70VGJYeBLb3XVZYKVERodXYSZ033nXQ15xi7DyMtnatprboF1i/CgflSvGYN0QzjBTE4U3LZnKM46iNwRuDE6eVZwhlxMkxSiiDRHf8AnNaWzpwJRXA6Ifwvi0KttbZ0HKW/qYAbSabPi24vc76eivZWM7V+8L79B4ITxLiF12Ku0AGIXRdPv711Wy9kseAcdlnqfvwC85z9oyklszqHQcPuVQrr8bYLRrOb7hw9ePyWBJnk6RhDcZxq2mi+M+W3uf7TWyxsULd2MADuUkWzsic70hod/H0/0g+I4jdu6TlXoNB7nc010hK3MXZcbNWts9T+Un4dwl7zBLaNcboomPM9B5nSonPDRZ0Wu3Ha3V5W/wCCfhqxAbEuFH/x29T/AFPsPafWsnNysjdrFDb6uv5D7+SkE8Y0AWy4T2bsYYRaUCdST4m021NcltDZm1c43LMK4ULA146d6UZEY5FEXwoOhgjzE1ms9lcthtkoB7rCccth4hUk4DbD5xM7xJKg9Qtaz8Da74OwM7a60d6ul/h6lQh0AdvbqurhoECAByArJd7J5TzvOkBPU2phlsHAKniuB27kSIj+HwyOhitXD2btXFBDJ2kHrZ9L/wBKGR8D+LVas4JUEKANI0HTqedZ8/s1mzu3pZg48db5/LyUrcmNooNUMTw1LgIYAzpMQfY7ipMX2f2hiuDoZgK1rWvMcCkfkRPFOaqF7g627ZySTMknUketXcnD2g65Z3hwA4AEV3/dS4UsTHbrRVrM3e1WQlbNtrxT4iJygDnoDI89BWtg+z0haHzv3L4Dn59PBUsvbTA8thbv1xPJV7fb4kw9rTqra/IjX51oTezm833JNe8KhHt+j70encUaw2MS4veq0r9ZHIjka5HJwZsaXspBr8COo7l1GJkx5UYdEbv4eKzWMtZiSeZJ+etSuaF0DDQAXbs5iXs94F2OU/8A6pIS6O90qvm48c27vjhf0W5wzGRtEe9cbGVkvApWQgmRuNp2E7wOU84q8Z5HRiMuO6OA5KEjWyhnEuCC7kcYm5h3S33dzJ/7ikltNdyxbrvtXoux9s47cSt0Fra/dpukD5KjLCd674p8NghbsugELDQszCxAB/mjffWa8+2rmfq81845n+loYzdzdHgslhbsoFKQOZQ5SY/i0M1Zid2UvaaO7naj6LW2ns5uWN0yOHgqPEbeVGa2GZlElGiSBuQRvHTeu22X7TNJbDOwNvQFv7fAjkuG2j7HyRf9Vkm83nfFYrE425e3OnQaL79feupc8niocTZ7I/8Ajbr1P58lPA8Oa4wRFa452VRJ+XTzqJz6FlazMdjRbv6XofZ/8OCYbFNlH/xIdfR35eg+dU5Mrk1D8itGr0DAYC3YTJaRUXooifMncnzNVHOLjZVYuLjZVmmpEqEJUITUISoQlQhKhCVCEI7W4g28HfZdDkyg9M5C/rUsDQ6VrT1/tRTuLYnEdEG7M45MPhrYQAZlDMRuzESZ69ParmREZJCXKrjTNiiAasVxPhTKS2WASTA5SZitKORpFLGmjkYS4jRWOylw5rlvkRm91IH2P0rH29CHQtk5g15H/QXQezE5bklnJw+I/CjF+zXIuavQWuRHs/w8FWZuZAHtv9xVrEw+2BPRZG1to/p3NaOOq58Z40cPiLH8DI0jk0kT7iAfeuJxMbtYnnmCFqYmGMiB/UEeXFH8FxG3eGa3cWeYO49RM/5zphjczRwWbLjyRGntVu2v5iQSeYECOUfOmuULjypUeOYnu7DnqMo9W0H3pkTN6QBT4ke/M0efoshhWYwFA3iToJPLzPkK03aWemvktuZ8bDbz5c02NtOjxKG4viyg+KOoBHiHpSsaXxdpR3OF8r+iZHkwPPZnS+qhgPw+uXrzs37qxmJWILsDr4Rso8z8jXoez8/tMON51cQLXJzPEbi1o4LV4O7hMDetYO3aZXvbMAGzQGJ7xyZ0ynTlTjI6QF5PA0mHFlfD25Ir4+iv8c4/awuTvA57x1tjKAYZ/hzSRAMH5GljjdJvbvLVQx4z5Glw5Lj2o7UWcAEN9bhFw5QUUMM3QywjTWnRROlDi3+OpUYjJFrr2i7QW8EqNdFwi44trkAPiaYBkiJg0xjS/er+ItMIoAnmn4jx1LFtbl23dTMYywhcEyBIViNYMQeVRgWD3aqOWVsdb3M15otFKpKQ3jHGbeGCm4HOdgoygHUkATqOtQPyWMfuHjxUb5AwtB/loFfu3AvxECSFHmSYAHUk06adkQBdz4DmfBStaSVSPFUF4WSGDNOXYhoBJEg6HQ79KqwbSjllMRBa4da+hSEU4tV81ee8MaXHlqgCzSo4LiiXXuooYGzGbMAB4s0ZddfhNU4doQyxmQaAcbU8mM9hAPNBsbxO3jrOLw9oPntLDBlAGYEwAQTOqVaxMtj3Nkbw0PlzSZ+BJFHTq94aV6hYfs7jAjDNXTTsLm6LkcaUMf7yNdoeKI6QI2qtjwuadVczMhjmUFT7GYTM1y5yjKPnJ+1U9uSDs2x9Tfp/taHs1Ce2Mh5CvX/SNYi3LBBqx2H6noK5UtJIaOJXddoGML3mgOa0GFw2RAoBgDfr1NdBjxCFgZ6+K4nLmfkymUjjw8OS5XeHWrqhbqK6gyAwBAPlzFeSwzOjNtNHuXWMyJYnb0biD3K7YtqihUVVUbAAAfIU8yXqVA9znm3Gyk1yonSIDVm+J49L/hU6IdDoVZhvE6HetPCxxuku/cfktOHHfELOhI5cQFwHCAbtu+WcZVJyTKg7SOm9OO0nsxn4ga33jq4CiQD/AEq5iHaE2SeCMcG4VaOIa66Z7hHgZiCEUclGw3Pi31rY9n80PjOEWaaknrw4/nJUs8Gg8HhpSLcVxbK1qxa0uXiRm0i1bQAvcg7kSqgfxOvKa6SgwBjdPss+Ju8S53AfE9FgcFbyccCLOVGYKCSYBQMxk8zLEnmSetXJh/2zD/8Ab7rfyCXbNa487+ZH9BQ/ECybvFcPazMFfuJg9Lj6jlIE6+dWmO7PZ0jxxs/EBU8Wv0bj3n5BA/xdwYtYrC2UzMuRScxLM7tdOZmJ+JmJ386s4Z/7GZx/NFlg2EX7eMTxzCWySUiw2Q6rm726M2XaY51AABsqVw43x58Gqqf+VgRT8RWjE25MLktknoBdfX2E1Vq8WSvzRZecf+5i6f2tZ2j4scNbBRQ9y462rakwC7nKCx6CqUjzW63j8lpSSBhF8SaCyHbh2XEWwWJhrLeWbPBIB22FUZowJADrpxWTlOP66MDoD3XZRHjfEhc4jhLSyRavnN0zZWH01186r9o5+ed7gNB8yr/6lrspsLeV34kfQfNR4cxucVvAA5bGcseQZyIB9RP1pGY15jpDwBs+AH3Vlrakeev9Iu/EmutikURbsJGaTmdypbToBHvIqYT/AK1rnA+4L0/y8e7u9eistaIyOpQbs/gRcOJvOzkq3w5vASqFlZh+Ygu0cpM7gRT2KwPjIPAAHzs/ZXsyQsLQEL/CW4TcxMkmQpM8z1PX/mr2zhqfAfMq77RCnNVDtrwRsNeLoP3Vw5h0UndT712GDkb7Nw8R8RyP3Xnmfjbj94DQ/PogeEsvdYKvv7/r5Vce8NFlUo4t40F6hhuB27WGVIbOAWlCc4MfCsb8h5muH2jlDIk3h5eH9ru9lRuxWhorXjfD8CrYXB5FDAMGIBOb455g+9YEr5AbWzJKHktNEfBGcBjQy+IgEddJrawdqNLN2c6jn1/tY2VguDriGh+CGWuJL/EvzFed9k8cltux3dFG9xy2u7g+Q8R+lObBK7gE5mFI7gED4rxt3EKMqc53YdDGw8hV6DEa027U/JaOPhMYbOp+SNcI4AWYMAbVoMTBAYvpAAHJZ1k66e9b+z9k9vjl8zv3AVXEa3f0WDl7RcXgcxpaJcS4cygkarproIA5R6/eszaOxpcb32e8wceo8uiXGymvNHQqxwKxAL9dNgNB1itj2bxt2J03+Wg8B/aq7RltwZ0Qh8NjjxATdRbPctluC0Cx8aTbaTlDfCZ5gbbxvBhD9So+1h7CmjW9dfiql/stcTH2r6X3LXO8Z2NtfCQgUHQZYM7GrEk0gh7JoHEeWtqZm0LxjC4aDh62iuK7KW7mKTFXLlxrlu2EHwhZBaXgD4iGI6CetNk33x9nvULs96pMynMYWAaKXFOytrEYy1i7jOWsrlVNMkySHOkkiTHLalkL3ROiDqDuKhZJu8k3Euydq/jVxjPcFxLYtqojIILnPtOaHYbxrRIXui7EOppNn88kgcLutV14z2XtYq+l66zkIuXuwQEaGLAtzO+21MkD3MLGuq1G6GN7g5wuk79m1OKOJNy4WkFUJBtoQoWVEb6czzNMljMgreocfRNEEfa9tVuUcd2ct3cSuIuFiUUAJp3cqSQ5EanX0ps+N238q8EnZM7QSObqOChe7NW2xX7SHuK++UEZM4EZ4I3jlt5UybCD3h7TunwB+aRsUYl7Uj3lYfgqdzctKzobxLPcBm4zkgliTudIjYDQRU7sdroyw8+PepN7W0+D4Qtuy1oOxDggsYLywylpjf8AsKr42A3HDg06O5aaKR011pwUeFcGWxba2rO2cQxaJJ8UtoN/F9BTsXCbjlxaeNeVX906XIMlWOC4dl+ylvBA5HuMSsEvEsZnMYA8h6CnQ44icSDx+FKfJyn5Nb/JGMXgbd1ClwZlP08weRqyHuad5pohVHRsc0tcLBWVwvCEspnVHRhcKjNGi65SoAG4A19RVHbWbM6ENDtDV1pyuj5qTZGFE2QuLdRdXrz4jxCN4W8DBNY0ModRctORlaBLHuKTJc2ksQNoTb51mkaBXHLGPdtIqLclTclg+6gqSuUga+c+lT42z58pjpIdd01u8zYu1pZO0DDkbhHu181Zv3bbqvdlW7qAcu0OJOvPxA/7qryYk2PRlaW718e4/Y/BGHkiSWQXd6j8/OC6XFEKT8MjN/pkT9Krm6NcVbBOtcdaXqGGdWRSpBEaEV2uA+N2Ozs+FALhZmua8h3FdJirlWorpKAdqOCOKiaVNKaaVImmhIlSoTUISmhFqQekpLvJ81JSW0iopbKKCiUpbTS0qBpU1KhC6ZqbSksJTQm2uOIsh0Knn9DyNQZMAnjLD+FTQzGJ4cFn76ta0PIe25rlZIZI3hhFFbjHMkG8FQxmOuBM4tOU2zbL84qf9Id3eeT5DT1U8cILt3eAPTmq+B7VWUBFy20+zD21H+RU2N+jZfbWTy0/tR5WDmOI7It9T9kIxHBnxSm0gAZXBk6BQ0hp8oANR+z2QY8uhwc035cFNtcsEbZT/tarhfZaxh7DWwMzOPG5+JiOn8IHIfeuk2nijOj3SaI1B6H84rmoc+SKUSN5clUw3Z/OIFzwzGq6j6159l9pjZIx3j3jVHlrwPBdMzazXs3w34rS8D4b+zpkzlhMieXkPKuv2ZgS4u8XuButB81h5+YMl4fu0USmtVUrTEUJCE4brRXRG9fFMy0oKCFClTE1CEqEJUqRKhCaaEJ81JSW1INSUnBylNJSW1EoKWyk3QolDS2mlpUacmrncvqvxMq+pA+9JSVVOLeK0YIIJG2vOsrPAErLNXenU19vktDZ7qeL/PwrP8RxTsmT8ugjyGwqvI4lu6t+GNodvc1mcRhATtVJ0YK0mv0XoeBwSWVCrOgAk6scoABY8zpXRwYEEMrpWDV3H56dF59NlSSgNcdBwVgmrir2h2Au5b5tx8XinpEDX51yntHiXJBkXwc1teJtaGFJo5vmtBXSKJNNKkTg0lJQUiKEpFpg0UVaaCQpQD60moTtCuZEU4Jh0SpUiahCVCE1KkSoQlQhPNJSLTh6Sk61MNSUnAof2h4h3GGu3YBKL4Z/iPhWfcipII9+QN6qOeTcjLuiwfGeBW/2Y3Ge5dxRykkmVJJGZQI2AJ+XtWrDK7tN0ABqysiFnZbxJL0D4DxK5h7oWTkc5XQk5ddJ8iN5qPamzosyK3fub7zSOII+/AjvUWz8ySGUAHQ6V9fJbe8ymVYgMpIM6AxzHtrFccx7ZYmyjQOFj7eIXoOPNv2BxHEdP66fdUVwZuSUEgc9gfTrUsWHJMN5g0/OCfkbTgxSGSHXoNa8ei15Nb64y1F20pUircJWSzmPE0DrA0+9cF7RZW/tGGEE+6W30skfRbGEyoi7qjNdqqipWOK2nutaVpZd9DlMaEBogkcwP71E2ZjnlgOoU78aVkYkcND+cO/krk1Kq6cGikoKlvSJ3FRIiltMIpOH60ldEodyKTJ0pQUFvRc6cmJUISoQlQhKhCahCVCEpoQhfavDG7hLyDU5cwHUoQ0fSpcd25K0qLIaXxOb3LE9luNIoIusSeROunTWtTJgc6txZOJktZYkKG4nLiMYoQQpYTyAUGST5AUmRL+lxHyO13QT4mtB5nRRx1Nljd4Ej+z6Lc4PD9+r5jlDNm8Mb6xuOQ+9c9h4ggxGQ9AB9+vNdF25E3aDl+cqKLfsY5GParwkI5KkYQTdqd0QaGmwleKK5PtTky1w4O+rIY8LSOsNr95rgPaLF7PaUMwv3y3wsED5LZwpN6Et6ItfuhFZmMKoLE9ABJPyrtjoFVa0uIA5rE4TFC1dQXJBR5VtQHDTJyjw5srtI5VyschizA4OBbZJ5aEHiPHmujyRvwGhxFV0OlD1Aoo9i+0qICRbuuFUsSMgkLvAZwZ8iBWw3a2O5xDST5afGrWZHsuV/EgeN/QFGUeQCOYn51pA2FnEUaUgaVFqYNNTgVFk6UoKQt6KKtFKRaaDSnofWm6hP0coMsU4G0wghRpUiVCEqEJUISoQlQhKhC8u7XdmHs3C9pSbTmRH5Cd1Pl0rYxcoObuuNEfFYmZiOa7eYLB6cv6/0ifZ7sqy2HuXPC7iFBGqjcsR+nrWHtzapilhYzVpcQe87p3QP/avNX9nYRDHSP0OldwvUnv+Xmj3Arv7s+oGm2gI0+VWmkPa1w5i04nd3vFExco3UgeuriV8xTBoVI4bzVWJqVQKlwy1mvtcn4Rljrmg6/KuS9pcoB8GPXFzXX4GvqtTAZo5/dSPsoIIIBB0IOxB5GukUQNahCOI8Ft9yVt2g0QQpMkhfyqXMDTbYbbVn5OAx8bhGKca156G681egzH9qHSO0/NdFV4ZwAFQbvehSSe5d1YEcs5WfkGI+tRQbMjFOeNeY5eNdVZyNpOBIir/AMqo+X3q1oa1VjpUqE4NIltTVqQhOBSZZpAaSkWuZpyj4Kav1pCE8O6pMnSi+qC3oudOTEqEJUISoQlQhKhC5YrDi4pVpgxsYOhBGo8xQDRsI0TsPDHnHykVyXta4tijc06h1q7hC7BQDh7CXAIIzkyNjuJ+c112GS7HjeRVtBrpeteV0O4LGmNOc3v/AKV6rShVrDvULwrMTtVyxSRPzFOabCZI3dcuXBCMnmGM+s6T7RXnG3mvG2GF3A7leFjh52tvDI/T6d6L136oJqVCVCEqEJUISoQlNCFNWppCcCpb0nBP0K5skU4G1GW0mVoopANLpINN1CdoVBlinAppFKNKkSoQlQhPQhM7AAk7CgC0h0Q/ieLZLNxwhlZImDrE6wff2rA2/iNyTBG51AuF+B00+XmrONIWhxpCOGJlCfzoSfWZ+xrqIwBHujksmX919USpVGpq0UhCeDRVq6uZPMfbnUTTuuVh432eCEcLukX2QCVIzE9CCAPn+lcx7S40ZfBOT7we1tdQTfw/OSt7Peac3lVrQV0ajSoQlQhKhCahCVCEqEJUIU1akpKCugNNpSAqDW+lKHdU0s6LnTkxTV6aQnBycp0otKW3wUIpyYlQhKhC539vQg+wIJ+1K3ikdwUGt6sdTqB5bDlXLe1IfJFFEz+TqVzCADnEoBhtLrLyQlR/pAAX6RXUbPnbPjNlbwICyspu7IQiNWVAmmnJFZw92BUMjVZhcq/C7MFmn4m08gNK8+2/ldrtOKP/AA3fUkFbOLEGROPW0WUTtXdk0s8AngrVuwI13qIvPJWWxCtVyu4eJI2pzXqN8VahcKkUSVCEqEJUISoQlQhSBpKSgrorU0hPBTsk0gNJS0FcisU8G1GRSQNFIBU5mm8E6weKiyUoKQtpNSpqirA7UHRA1VK6uRGbvMqCTqAYA00PSB51j7cLC1lx77taFkakbvLx6hTYzXC6dQ8LQbhALS7GSecRM+XLlW7BG2KFkbRQAGg4DuWZK4ueTdonUiYoU9MRTAYJWTMZJP05VUmlcHUFpY2O0sDjzVPCJlc2yecjrB/5rhtvY27nwzgaOLQT3g/b5LVg0YWo7atwK7Emyq7W7opTpE5KhCj3Y6UtlN3R0XLFJpPOnMOqZK2xaqVMqyVCEqEJUIT0ITg0iUFdFamkJ4KlvTU7Q8Vze3HpTw60xzaUaVMUg1IQnByG8X4zasPaRpL3nCqq6mGIXM3RQTUT5gwgHmr2Ns+TJY+RugaCST4XXirptRpOn1+dTXzWfu8lw4nhBdstbOgYRpy6fasHbmS7GY2dostN/wD6arWOwPtvVBeDvKx0MfLSum3rWQRSIUJqIYLh0E5wNtBy96gknse6rsGJRuQIiiBRAEAVXJJNlXmtDRQQRVDXy/8AD4R7wTXLbfyyJoccc3NcfWgFYiboSj1dQoUqEJUISoQlQhc3sg04OITHRtKo1OqiehCVCEqEJUITikS2pq1NITwV0DU0hPBUXt9KUO6ppZ0XEmCAdyYHmdT9gaco1iL+Ms3rrHNN2VuI4KjJDRaRY8UgCSNpY9Yrk9qSujl7dhN9P40Oq65mPLjwNb/HUEa66e8Ty50O4dy3Nm5mUE8wD7muojfvsDxzAK5ZwAcWpr40rnvaQb2Pu9QfhTvkCrGKKKzPCzLORsW+2n6V0mIxzIgHcdfiSVkzEF2iJxVlQrR1QW4o3NjQhBMGdY5htfczXB7Zie3arHO4OLK8iB81ajPuI5Nd4qialQlQkSoS2nmkQnoSri9gEzTw8gKJ0QJtV7qQYqRpsKB7d00oU5NSpEJ6EJUJUhSIXHH45bNtrjhiqiTlUs3yH32FMe4NFlWcaF08gjbVnqaCCYPtb3ts3Vthbakgy2Z9DHwKNTPIEmOs1knaje2MZFAC7JH56LYfsjspBE51u7hQ9Sfjoho7doQzZBmDeEK5bPlgSEYKygjQQCAdxuasszATVKSfYJZXvctbHDzBINca5jhqg3ZfDuXW6tu33TAKpfwz3Q7ssGAym5mV8yllIJO41rNnxGEb8hAaOvDXkdR6FXM3LZKzd3jva8NeJ4Du6EAgiuC3mHx5zEOGguFtsEZgZE+JkBUAEEZjArTwcl0zC5w0ugeo8rHFc5kY7W1uHWrIsde/XyXfid5ktllGYrrA3I5x5xNZ+2dwS4/aGm71HwIrXuPA9yZATuupUOG2AFInUEievQ++9dGNOCzXNs0VYZCKdaiLSEfmqa2LUSaEloECf2ggfDufIyI/Wub2/HDvwPP798Ad4vX0NKaEnXoj1dIoU00JEqVCVCE80iVODQltPSJVF0BpQaSFoK5fsw607fKi7EJjhvOl30GHTRcXQjenA2onNLeKjSpqehCVCVUMVwpHYsCUZvijZiNASOsaT6dBWVtDZceX717ruvXxHNXIcx7AGnUDh3LO8R4BYZxbD+K2jgqZLOXtsEJB+IBmzDzG+lZxbHhOc2y51WBws1yA06DRbEWXMWb5Gjj5Cjr4HT0W0s4ZVLkfnOZhyzRBYDkSIn06zPQrC4pNbjbangjgo3Npcb+3vXJ+1v8AwR+P0VrD4lB8LoxEzGn+0lRP9IWuk2XMZsSOQ8SAs/KbuyGlfW7V0hQh6LzVdaVqNxtDQkQfBDUt1b7GP0rhNtzmTajGV+0tHqQfqrkIqMlGq7tVEqEiVCEqEJTQhPNCW080iLTzRSdaU0iLT0JVyxCSPOnNNKORthValVdKhCVIhKhC5NZJuK8iFVljKJJYrBzcoynTnmppbralbJTC3rXwtWgaEgK6A01PBVLiVwIhc6Aan/Otc57R4z8mOOOP9xOingIaSUE4QpyS0ySWM7+I102PE2KJsbRQAA9FlTOLnWUQiplEjM1XWmoNQktBsM2W6UnWcwHlpMe/3rkNv4hGXDkNGhLWk996fD84K3A/3S1Ha65Vk1CRNQhPSoSmhCU0ISmkRaU0ItODQltSBpE4FOKROUTaB5UtlNLAVWu24PlUgNqB7aKhSpqehCVIhODQlUwaRPBVXiVkXEKPs2hj9OhrB25kNx2xyF5bTr0F33cQAPylYhG9YVLhBDrBGUrpHMRpB61twzCRge3gQD6qrJGDoV3uWSOVTh1qo6MhE5qJXVFjSpEGwyhrpeNQcoPKNCYrkfaDLJyoccHS2uPW70vyVzHb7pcjtdYqyalQlQkSoQmoSJUISpUJUiFKhKnFInKQNInBSpE5RuLIilBpI4WKVfuTMU/eUHZm6XdbYAimWpgwAUoXbU7UoKa9l8FyFs9KdYUe4UwoSLnijp71yXtZ/wADPFXMXiUK4G+Yu3JmJHpXQ7OhMOLHG7iGhVZH28lGwatoQDDYlrbuRqpuPK/1sZXofoY96gaSCa6lNtWuIcS8MWoLMJk7LO2n8Xly59DI5/8AiktVOz1yVKksSjmWP5sxzSPntyrg9sQlm1WOJveLD6ED6LQgdcVeK0ld+qaVCE1CE8UWilkcJxS5+1Kxdsl25k7swy5DmyFABKtAUk/zHkNMWLaBkySwHSyPTmPutl2LH2FVqBd87533ch+XtK11mKIQUtpu6E4Wi0u6FFloBTS3ooilTVIUJwTg0iUFSpE5KhCVCEqEJUIVZ7cU8FQObSHcbVzZcW/jjTr7ecVz+3HQh8Bn/Zva/wB93XuU0F07d4qnwJx3YiuiHDRUr1RdWpE8FYLifFMRaYs1gMpJOey+p5mbVwA7iYmehqk57mnhp+ckJuB8ft3i+U6Tmg6FZ8J9NgfU/Mila4mkhRjgSub7NEW2AjoYPh067+0Vh7ddFvwAj399tf8Ajet9xPBW8YOonlS18V1CipNSpFU4thGvWLltCVZlIBBKweXiGoB2kdajlBLCBxU+M8Mla5wsA6rHs2ItEhEuoZI1JCSsDwgnxLzzBTvyJrnH/rI37xcQBp1B8AfnYW2WQyDUg/P+j4lWeH8AvgJdRlLuFh8xUW1JBMACW0G35tiQNrWHiygiRtBrqd366kHT6+SgdlM3TG/l8T1/OHJbea2qWWlNFITg0iE9CFzYU4KMiilQkTzQltKaRLaeaEtpTQi080JbSmkQnoSqnxAaD1rlfav/AIGeKmgGpQbhWHgvl2DHT+1dBsyZ0uJG9/EtCp5EXvEtRIggCedXlXogarI3saO+WwXSWDDKxllK5RkcCNTJ5cqoGb3ty1LuDepZbtThhgcRZvWsma6GVlcfu0YZQLhg+JRmB/pOlQPAjeCOaUtpbHsHb/cC6XuXHvOWZnOpIOQQuyCFHhG1cjtSZ0m02A8iwD1B+q0IWgR6LYte1iu2fkubMI93Tqody22uqpzq2Sow0cVKaROVTiHD7d8AXUDAajcEddQZg8xsaRzGu4hPZK6M200u6gAAAQBoANgB0p6YSkTQkSmlQnBpEKYNNSpEUJKUXFKE1wUaVNT0ISoSp6EqU0iE9CVKhKqHGsQLdvOdl/wCub9ocZ2QIoWcXOr4fRTQmrKr8FXJazbkyepJ39zW+GiKKmj9o0A7hwCi4nxXWzdN2Y/Lz9eX0rP2VtJ+Zv78e5u158fl9UZWMWhtHqvKO0nF2e7auMloi0SAbYe1n+FoMsxVuhBMTVOTLZK5pHLyVVzgSCgPGse19gWZmAkLm1Kg8jA12Bmh0pcbJQXLfdhuIBHuWTJJAxCa+HIQqlR0OYH51k7VxiJocgcLaD62PqFdx36Fvmt/ZxALaaqVDA+5B/Su0D7dSivVWFcEAjY6inhOSJpUiYmhCiWpUiU0ISmlQkDSIU1NIUqkDSJU5FIkItQy060ykooRSVCEqEqVCElM7UiE80JVT4rbDJlYSDoRXMe00r4o4pGGiHWCrEAuwVR4Li1VQtwhTmyCT+bWB9K6CHJZJE2QHRwB9VC4UaK7cP4kHvXwWUJbKouo1YAuzA89HQf0mo25TC51uFDTj8VG1wsoDxbsfhmS0oDDuzmuQZuOoUjKY0zEhRPlVGWHCgLWOcGnvIsg/wB8EdhY0CxPFuxmKVbl4WkW2A1yBcDFU1MSTLECPXzqN+HI23Vpx4qHcPFGfw2wX7l77L4mm2jc+7XcAcvFPrHlXNbQmP6mOIHQEEjvJ+yu4zKYXLQWscyoAD8Mr/S4rsA9wdxVa1dt8RPdBNmGgPOACVPzA+Rp/wCpIbu15p1lXFxYuIVX4tMsHWQoYEz51ZEgeN0cUt2o4a815wdlIKyN0YQTPnI+VAcXm+SBqurXCtwF4EW225kEZiBvEAU8O96z0QVOzjQz5Qfyz8iQae2QF1BFrravSSOmvsZA+0+9K11pAV1mnFKuyimFOT0lpVKhCVCExP1oQo3BpExOg9aCkpQs3gy5tuvlEg/UGkDrFoCqYTiSsF11OvkB4jr0+E/KoxLYSWuWAV2tIJAAE9c2pyjTkNJFNZvloCQBVFv3NLTfmOcgHxKkloY8jt7VE5zxoSk1Vk4rPOsgZT/unQ9Nq5r2kcXQtvqrOMdSvLeMcZLkXEBAFwXCJBhiSVUwdwoJMcyKmjj7OFkd8AAqcu84l9aLRdkMb3iMp1YQ7Hq10uSPp9acFE1XuJdqMKrsA8t3ZaQS1s3ABltyvxE9RppvVzLx8CeYyvFuqzrpY4K43Ncxu4Cs52m7YftFgKiuhI8cORlYESAVP7xGWRDDQxT584SNAGn0+4VV0lhF/wAPMXmwjW4g2XZZ65v3gPl8Ue1cnmxVnRu/yLfmB9FfxnXFXS1bA6+VegfoZPP818FWDddUQwWII1G/z/wVTlhLHbvHvC1WOZMzXRcFv93cmAZMgH32+dT4kTZT73+1Rliax9WjtnEoRK5VJXMwHIDrHPWlyonb1Mdu1x+6a0tadQuPF70oQsNoCwAObL/GGB1FPkOlDX84qNxQNLrBg2xksD9Y9Krhxu0xEcPdGW9rtBX0BJX6xUok0d+eCVTbHnuo3ZiRPqM4j/cPlSmY7tJb0V//APqSLcbuJ9dGEf7gKf2t0nWrNnEhnWOaZh6EinhwJ8kt6rvcbVfX9D/enHiEFcsdiO7XN6AdSTsBSPdQtBKGXOJHOGiYG3IEkD7A/OoO01tM3k9jE58RqfCCSP6Rl/VjSh1yJb1Qy7iZVxOjsSP9IzN9S30qIu0Kba5YXvMy5VkmCuhg5ZE+Y1NNbvXogWtEMUpAGcSTG2XMdvh3jzqaYdozdDqN+qla4A6qnjOJKqgplZiTJMaRv7Gp8aJrmU43XNGh1QhrL3cNeFow7ABTsNAdJ8xp71zO3Hxwujc4W0O/PRT4zW8bXm93GgrlYSdZ8m13881XsLZEmWS4u3OG7bTuu/8Abh87Wnn5kbYewaAb49B04c+a0X4fmO+3/JyJ2z9KNoYLsEs3r94dOBGjhp05HmFze7urPYjhN4We+Np1thlBYiPiiNDrBka7a1SZDIGl5Gn9KFzTV+Cqm2RoQROuunnNQkEcUq1H4c4C53128DFvL3ZH8b+Fhp/KOf8AN607aMmPHFjREDtC9rrvg2615C+ndZWhiN90uW3u4Ze7EJcL6cjHn5RvXVjKuTV7d3pY/PVFdynwuwVBLLEHSVOf2PSnyZURN9oCPL8+Cc0dVauYMMQSoMTuNp8v83NUxlxmWuHQ3olIs2h9/hjBtAcp59J8qgmLA6w4EHvChfGb0RnC21RIUTO+hWeUwedPdOyOO2EEp7GclyvcPtvq4boIMQo2EUjJI3tDnkA9LSOZqu1iwqeECRGWTvl3j5mlE7RJu6bvWwlDBSBY/CEP4AxXQ6KwgiRGu/rUUkkd6EKItK4LbujL4HlTocp01n7mmds3qjdd0VvDl1cMEaE20Oqy2nyY/IVIJ2hwNhLRvgrRvXM1tcreB2GaD8J8IJ9ifpT/ANQ2xqEtFQ4iXe2FhiVuEbHVROU/WkknYW1Y4pCDS4WkYBiVbQqFEGYWfpFMErKu0m6eiucKJQfCc0bkRM6xT2zta07pF+KcwdV3fB221dSSNBqwgDkI96cySMtuQi+4pS0cl2t2gmiDQba7TvvTHzljgI90jx/tPawc1U4thA+oHikbD4jtq2/2FPnfEeDhfkonNK4YLhmX4wCdo0Ij3FSQGJgJLxfiFIxlalWRaCrA+xA5nSuW9pJhJA2hQB6qxEKK8i47lGLuBCpVWKgKoAUyZU9YM13Ps9kGTCjBeXOLRbdKquJ0NefHkCq0pG+QD5LW8H4lhsgFm21tgAHnXNvBBJ1/NyG9Yu1mZDHgTu3hru+F19FBK5ulKza/bHvFL4W1hVY5bMI4dLbfuwIUkDwqfi8oiqebtGTEf2ZjLr4ADTu119P9Lakx8V+O3sv3aWfnx+FeGvFc+PdmVYNiLl894dSr5ArGNESSMoAjQztUuXiF8fa2Q48j8uVfFZ+IyL9Q0zGxevT5H85rJnFYlIXD3BbSc5yABi2glyfiEAaVQwcBuY6hHvEVZPId2ory16ELU2hiyGYHHqnamq7tfMeq1GA7T4hUzX7RZYAzpKydeTaa+R0q7leyjZJC3FyCHandcSdPLXTvB5eY3Gs7ti13TjeIxAbuVyLtJIZxvJ3gTpp5H25zKwv/AI6bcyJd5w1oF1fGj9Ex0QYad8FQwvH8RYOVz3qzMsTny9ARv5TXUx+zUOfitmilLXVrum273hpw4ED5qz+jBbbUWw/aZrzBLNpyx3zHQR6Gsmf2Sz4Wb5l3u4Eg/FQS45jbvOoLhxDiz4e33/ei4WmFzeAlSFIUdVLCRofWDVvI2fjDEa0mnVxBN3z48fA+SyXT7psaoZZ/EXweOw/eR+VxkJ9TqB7GPOuedsyXe92U133aUZja1GqAcR7XY286kXO5C/lt7FtdWzTPptWjFixRN1JdfUnh3ffioHZTnHTRGeH/AIg3F0v2s2gAa2YJPMlWMa+RFUZdnOOsUpHiT9FMzMH8go3u3F28/dojWrbEDMv7y/6KJAk6DqNY1irGJs9rHtMz3O7gTXztI7LvQD7rVYN7tq2CXuOpOnehluL1XUSfeeep5aO0dk4/ZmcSOjHTWr8OKmhe5x3QLQvFds2Be2uGxAuqGYKwnOF0LLkJldQZ6eelZWLsrtQXGcuHLdv43w9FZmY6OES0CPHULJYLtZjUum413vA29tv/AE/6QNVjy95qzJjROZuAkd9m/wC1ltynA3xR61+I3gGaw/eRycZCfU6gex96oHZku9pKa87+ynGY2tRquGB43isZcDHE28KLcRbnS6xmZzGT9QNNDWvg7Ph1D3E+JPwoivFRfqHOPGkdxXaa5YYretlo2Ns/cMazs7ZfZSbkcxvoSfmFZE5AtzUEvdur1y4FRBbtlgMzMcwB0JJAIUc9AdBUuJgtie10zy7usgfdQvy70AWlwfFHOVbbC8cnelZOcIQImNiZBg61ezdjtyXh2K/dJGos1493h5qaGdp0d+eKoYjti2gS0wM65zt6BT1+1W8b2KyCT285rlu39fstYYTiq3AuIYprhL3O8DflaAoO/hAEio/ajZ2DiwsYywRr/Ikjhdk1oeN666aJ0+OyMd6F8X4Iq3PECHYSY2PLprt1rX9ksuWdkpDtDz3TYNf5ft0/xI7woYsKKc72o61/qlR4tgmw4QiVFwEgz8QEH/u+tR+0E0LzHHGf2WDx7v711tZW1I4Yy1sXK7+H9o5ju1+IF0jKuRrTqFBJykxDlt2YD7mo83Jmx3OY6uAqjeh531We+VzX1+ckKx/Hr920LbkEBSrGNbi5lKF/5gVMN5nrWVJnPkaGnz7+ab2pIoqjgjlJnluYk+UVa2RnR40436DTxNWRV6DpZoHRX8DMEUwMh0PEkWQAOA6XoEYvcTcqisxyiIB2WSenkfpW5Ln4eMRNVue3eocdT+09DR9W961v12PC5r+bgD4WeB6aH4d6McLJuE27TQJVdDCsYljI5kMNeoFcG8yZmQ0SauN7u8bIGtCynOkZIHSA2G0Lv1+fqu+N7NXWC3ZUFfitnMO8APwsQPDsfF59K6DZMebis7TfoD+JvT/K70HAa+arZWW9r2mF2o9DdcloeF4G1auNcUQW+EHTKHykqBz8QJ8p00rUi21BknshLZNECq4CtNNfioZJsh7SH6jT4Clme2HZxSXuIl57rkFUtWz3KAQCWIXUkLyMzyArPzscWSAS7oBoPgs2VvMWsM2H30jy5jkRWMXUaKrb2tKBs/f9B/zTt7kgFRvWo/z1/tSNdacHWumCxTWXFy2QHXYwDBgiYIInWpGPcxwc3inA1qFsMD22DC3avKSDHeXXYt6kIqiPIcvOtL9cyVgilbYPElTxzlpBHHqjnB+0eHZXZSEy3RbGeZKuYtvB1AnccgJqTAGJA1xhbu2a4ny4qZ2SZNXcliu0nEExd4NasrbIEPEQTOrMw0KjTxEDzqnkyCZ/uiuv5071Ue7eOgUr/YzEJYa62UBI8IJZ28UeGBBmQRB1BpxwZQwvPol7NwFqrw3H3cFdaFyXICnMvjRTDHKDoCRG4NQxSvx3nTX4poJaUQ4n2qF8sDaAJA7vXMRBElyd9DyFTZGU2YFzmCxQHX1TjOeCo4DAm/eAS3n1DFM6oWE6qCxG4+9VYmuleKF910oxbjoF6fwLAW8LbbIr21Y5ijkMVaACQwJkQBzNdBE1mPGXn3W8TfJXYmcmjjyVDiPCkZHW0qqbsKGie7XclFn4iZ5jUydqrR+0EWTJ2UUhDncL8K07660rT35IBO8fwV8lyt9lmtoqI+YAMSxXXMNQSJ8Rnl5Vm5ex5nTbweXA3x5fHUk/cqeHIa2HcPH1snn91nuI4sKWRiZyqykkk5oK5Z88o+dZmzMp+NK2UNsAm2nQXXGu6/gp5cuLFeWnjVjj3ivgs7xXEFwkkwJgTtOWdPOt3aObFlEPjFGzd8SKbRPid7w4cFibRnZlkOboQT6U2j56p33U/wAx+oP61jmVzy9zuJ187Wa4km10deoInSY0MHl9ajpwFo14qCETpz/Q0FKVZwWGa8cttS0amATlWYzGNhT4oHyOpoStYSdForvZq7hcpW+UATO7KWEOIXIsasSWAHXWtN+znwuEgdWmp7+g8bVkskYKDqHE+K0OF4qjWWYC46yVVPFcvOBClmH5QSfQdeVaYnjkgcCCQbFalxHA+CmZLQ3hy4ddF1v4bIves8osNl0meknTpWVDsDHhlEwcaButOPS1fdmHcI3RqgfaDtMU8CG24ZXV0KmVIOTefJiBHLnV7NzXDRtEa2K/tZkkhHBYnvgSYAAPigbAamB9K594slyqEc1G44j6/wCfKkAJKGhQZxB6j/kU9rCTQS0uJURp5fY/rWplbJzMWjKyrBOhB0FWTV1V6ngkZM13AqBTQGqCmSKf58/7UIRfstjhYv5muG2MpEqiuzTEKucELO86aA61axJBHJZNeXw1T2GivRbnGLRzFb9vKmRW1kIznKsFdCZ6bRNXMsTSSh8E4a0VYrTj8forzJYtwhw16rLdsuGYS3JTOLxOozFlYg+MsTJDag7icwOs03Pihbq3935aqSNaPFYuIf0H3/8AFZp/Z5/nzVf+SK8I4pcsNmQhW6kTG45+TUsUkkLqbofBKC5p0W54RxoX0RCXuMVUXJABVmYqPgGwyE+4k1sskZkxGGQlwPH8A5K3DMWuBadQit3Dm1Bthr7BvhkKQvUSQJH1n3qnj7Pw8Wb/AKPvyDlYsDrWn4VbnyJnN4aHpoh/H27yE7u8yET3iI2e0VaHVo0YQDp96uZbjL7tEg8wNRR18fziqEmuladeiG/9FTZYhy11WOWIyugHgjoToZmBVM7JIiJB96zXf/tM/TndOuqxvELJVshCkoYMMGHLYgwazhGY3FpULQWkhaTsfhUYqWUNmud2Z1BQpJEHTfnvV3Z8bTqRxNeVKSFoPyWw43grd10FxQwS1ddQdgw7rXTffnWvkwseW7wug76KzI0Hj3ryXD1yz+CoOW0/DfDIxvMVGZCMp5rObY9PKtvZDGuskaq1jgcVqlcs+pmH08o6Vk/q5ztrsy87u9VXpVHktZ0beyBrlalxVyL2HgkTmBgkSCbYII5108xIlZXf9Fnv/cFR47fazhbty2YcAGd+fQyOZ0iqxgjxopHwiiTZ8fPxTppXFgvkvLb90s8k6sxJ85Ov3rn94usnms8GwrPB7Cv32YTlsXGGpEMuUg6VPCxrt6+QJ808AFUrmw/zpUICaFzY6V2PscxpnkJH8R8TqqmZwCJcWwyp3WURNpWPmTMk+daGyc+eY5AkddSvYNBo0VTeHAWpc6COPs9wVbQT49VWcafI1xGSxrJXNbwBIVkagFEf2Ze6YwJyzPzNdDDg4/6B7ywXuXfO65dFPujdKGXF1HvXMEKBQQeH3/tSUhdrZlmmT660WSdUqngB+8G23rWtsUA5TQRfHjr0To/3oh2ltBSYH5o9oGlWNpntcKCd+r3cTzKny2gO0TdknP7VaUMwDMoYBiuYamDB1HlWPhE9u0XxVSP94W143jHRZUgFluSYXWLGccv4hNauTUZ7RgAcbs0LPu3x8QrUkr90C9P6XHsVj7ly1cRzKpAUZVAAMk7DWm7LldJE8O5cPwKLGcSKKK8MulngmRl/UVg+y5JyHgnSvqFt5rGtjFDmsd+JNoJiUygCbQJjaczjbltWptQBsorosSYU5f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jpeg;base64,/9j/4AAQSkZJRgABAQAAAQABAAD/2wCEAAkGBxQSEhUUExQUFRUUGBwWGBgYFxcVFRYWFRwWFhgXFBgYHCggGBolHBcYITEhJSkrLi4uGB8zODMsNygtLiwBCgoKDg0OGxAQGzAkICQyLCwsLC8sLCwsLCwsLiwsLCwsLCwsLCwsLCwvLCwsLCwsLCwsLCwsLCwsLCwsLCwsLP/AABEIAQsAvQMBEQACEQEDEQH/xAAbAAABBQEBAAAAAAAAAAAAAAAFAAECBAYDB//EAD8QAAIBAgQDBgQDBwMDBQEAAAECEQADBBIhMQVBUQYTImFxgTKRobEHQsEUI1JigtHwcpLhFsLxM0NTorIV/8QAGwEAAQUBAQAAAAAAAAAAAAAAAAECAwQFBgf/xAA5EQABBAEBBQUHBAIBBAMAAAABAAIDEQQhBRIxQVETYXGBkQYiobHB0fAUMkLhUvEzIyRyghViov/aAAwDAQACEQMRAD8A1Nrgw5s55TPIbcq8zOW4cAF1Tsx3IBSfgZjwOR/q1HzFK3M/yCBnD+Q9FWs32wpJe3LHQNPhjyPWrcUhc4PjPDu1B6+XJPlhZmN3Wu05jn5ozhONr3Ks/wATA6bTBIn00rocDbghiLJrc4HTnp3nguey9iPfkEQimoDxjjWMfSw1pB/KZufO4APkKlPtAH6EFvlfxC0cXYmJFrMC49/7fQa+pWbfgmJunNdaZ3Z3zkc43PXaqztqROPEk/nVbscsEQ3Y20OgFIhg+zlsfFmuHpsPkNfrVOXaDzw0CY/Jdy0WgwnCCBAVUHoB9BWTLnNvUlxVJ+SPFXGwtq2JuMP6jA9hzqs2bInO7E30VObNEYt7g0Kpf7Q200tqW/8Aqv8Af6Vdi2NNJrM6vift8ViT7cjH7AXH0H3+CFYnjt59iEH8oj6nX5V0GF7NB+rYy7vdw+g+aw8nbsp0Lg3uHH6n5Ibeuz4nYnzY/qa6jH9nQ0f9RwA6NH1/pYkm0XSO90Fx79Sh+I4zaXnmP8uv12rUj2dhxcG2e/X+vgnNx82bj7o9P7VC7x52+BAPM6/2q52gaKaKVuLYe9q9xPhp8SuC3sRdOUMxJ/KgM/JRNMMp6rUj2PBGLLR56/PRFMJ2Jxd3Uow87jBfpq30qB07eqsBuNHpfojeF/DVv/cvIPJVL/UkVGcjoE05EQ/az1RSx+HWHHxPdb0yL/2mmGdyacs8mj0Vr/ojBKJKOY6uf0iopcoxML3HQJ0c80rwxtWe5FuC9jsLb8fdgMdQJLFR/qaSD6RWJJPJki5XEDk0GvWuJ+C1gez0bRPWvl0UuJ8PCsQPEpEwdfY1hZDXQS/9MmvHVXY5e0b74Wbv9mEd5S7csk8lhkn/AENoPaK2tnbae8iDJpwPAnXyP3WVnbJx90yRxi+daelLt/0/i0iL1q8BtnD23H+l1JKn0ir8uysNzt+Npjd1Ya9RwPos6DMmhG6x5Lf8X08fQ/NEcPjMUgh7Bc9QyH6jf3A96e1uVGKJa/v1afMU4eh8ghzseTUgtPRvvDy3i0jw18UVwtqQK8l3bXTvdqmGKtZsucSTl8i2+UNtm8pmrJwMgRdqWHd60a8fDv4KHtRdWumJwiupVgCp3H+bGqoLmG2qWOVzHbzTqsbjMB+z3CDqp1UncjofMVrRSiVt8+a3op/1DLHHmumFwDXxmHhWYmJmo5chsRrmmyTiE1xKL2OFKqhSTA9pJ3Jqkcx1kgalUX5LnEuXPEcUsWdBBPRdT7nb61PFs/KydXaDqfoFkZW1YY9C7ePQa/0EGxfaC6+iwg8tW+Z/tW7h7Bj3qovd8PQfUrBydtSuGlMHx9f6Qp2LGWJJ6kyfma6/E9n30N8hg6Dj9h8Vzs+0QTYtx6n8tUsVxK3b3aT0Gp/4963IMDFx/wBrbPU6n7DypRMiy8nhoPQfc/FCcRx120trl8z4j/YfWrTpTyWjj7FZ/Mlx7tB9/kqTW3uHxszE7Dc+w/tULn8yt2HAbGNAGjuRzh/ZK40FwLKnm4M+y/8AiqYzoXmmODj3EFTOdFFwba2PDuyWDtjM5a8f5jlX2Vf1JppmceCqvzJHcNEcw+KtW1i3bCoP4FhfoIqq/JjDt1zhfQkWoCyR/vGyrVriCMNCKmUdKD8SWYGp6DU/So5JWRi3kAd5pOawu4JrfElJg6HodDTmPa8W02O5IWEcU2MxAIABnWTWPtuQtia0cz8lrbHjuRzug+aJWsRm2rLZPv8ABX3M3eKlirYinTMFWmscbQS8PFWSdCaWg39qy93juIsXWGfOoYiHAOgJ57j51ptz8mM7wdY79VZdsrDnjFsAJHEaLYcI4iuIth105MOasNxXSYWW3Jj3hx5hcdtHBdhy7h1B1B6hWrSjKATAJAJ/lkTry0515lswRvyWCWt29b4dfmt6ayDXFB8ZwfFgXLbPbOGNw3Uyn947E5rdtdNPFl1mBG8V6vl5uE3FMhGu5unpwrzvl1WWGP3q70VGJYeBLb3XVZYKVERodXYSZ033nXQ15xi7DyMtnatprboF1i/CgflSvGYN0QzjBTE4U3LZnKM46iNwRuDE6eVZwhlxMkxSiiDRHf8AnNaWzpwJRXA6Ifwvi0KttbZ0HKW/qYAbSabPi24vc76eivZWM7V+8L79B4ITxLiF12Ku0AGIXRdPv711Wy9kseAcdlnqfvwC85z9oyklszqHQcPuVQrr8bYLRrOb7hw9ePyWBJnk6RhDcZxq2mi+M+W3uf7TWyxsULd2MADuUkWzsic70hod/H0/0g+I4jdu6TlXoNB7nc010hK3MXZcbNWts9T+Un4dwl7zBLaNcboomPM9B5nSonPDRZ0Wu3Ha3V5W/wCCfhqxAbEuFH/x29T/AFPsPafWsnNysjdrFDb6uv5D7+SkE8Y0AWy4T2bsYYRaUCdST4m021NcltDZm1c43LMK4ULA146d6UZEY5FEXwoOhgjzE1ms9lcthtkoB7rCccth4hUk4DbD5xM7xJKg9Qtaz8Da74OwM7a60d6ul/h6lQh0AdvbqurhoECAByArJd7J5TzvOkBPU2phlsHAKniuB27kSIj+HwyOhitXD2btXFBDJ2kHrZ9L/wBKGR8D+LVas4JUEKANI0HTqedZ8/s1mzu3pZg48db5/LyUrcmNooNUMTw1LgIYAzpMQfY7ipMX2f2hiuDoZgK1rWvMcCkfkRPFOaqF7g627ZySTMknUketXcnD2g65Z3hwA4AEV3/dS4UsTHbrRVrM3e1WQlbNtrxT4iJygDnoDI89BWtg+z0haHzv3L4Dn59PBUsvbTA8thbv1xPJV7fb4kw9rTqra/IjX51oTezm833JNe8KhHt+j70encUaw2MS4veq0r9ZHIjka5HJwZsaXspBr8COo7l1GJkx5UYdEbv4eKzWMtZiSeZJ+etSuaF0DDQAXbs5iXs94F2OU/8A6pIS6O90qvm48c27vjhf0W5wzGRtEe9cbGVkvApWQgmRuNp2E7wOU84q8Z5HRiMuO6OA5KEjWyhnEuCC7kcYm5h3S33dzJ/7ikltNdyxbrvtXoux9s47cSt0Fra/dpukD5KjLCd674p8NghbsugELDQszCxAB/mjffWa8+2rmfq81845n+loYzdzdHgslhbsoFKQOZQ5SY/i0M1Zid2UvaaO7naj6LW2ns5uWN0yOHgqPEbeVGa2GZlElGiSBuQRvHTeu22X7TNJbDOwNvQFv7fAjkuG2j7HyRf9Vkm83nfFYrE425e3OnQaL79feupc8niocTZ7I/8Ajbr1P58lPA8Oa4wRFa452VRJ+XTzqJz6FlazMdjRbv6XofZ/8OCYbFNlH/xIdfR35eg+dU5Mrk1D8itGr0DAYC3YTJaRUXooifMncnzNVHOLjZVYuLjZVmmpEqEJUITUISoQlQhKhCVCEI7W4g28HfZdDkyg9M5C/rUsDQ6VrT1/tRTuLYnEdEG7M45MPhrYQAZlDMRuzESZ69ParmREZJCXKrjTNiiAasVxPhTKS2WASTA5SZitKORpFLGmjkYS4jRWOylw5rlvkRm91IH2P0rH29CHQtk5g15H/QXQezE5bklnJw+I/CjF+zXIuavQWuRHs/w8FWZuZAHtv9xVrEw+2BPRZG1to/p3NaOOq58Z40cPiLH8DI0jk0kT7iAfeuJxMbtYnnmCFqYmGMiB/UEeXFH8FxG3eGa3cWeYO49RM/5zphjczRwWbLjyRGntVu2v5iQSeYECOUfOmuULjypUeOYnu7DnqMo9W0H3pkTN6QBT4ke/M0efoshhWYwFA3iToJPLzPkK03aWemvktuZ8bDbz5c02NtOjxKG4viyg+KOoBHiHpSsaXxdpR3OF8r+iZHkwPPZnS+qhgPw+uXrzs37qxmJWILsDr4Rso8z8jXoez8/tMON51cQLXJzPEbi1o4LV4O7hMDetYO3aZXvbMAGzQGJ7xyZ0ynTlTjI6QF5PA0mHFlfD25Ir4+iv8c4/awuTvA57x1tjKAYZ/hzSRAMH5GljjdJvbvLVQx4z5Glw5Lj2o7UWcAEN9bhFw5QUUMM3QywjTWnRROlDi3+OpUYjJFrr2i7QW8EqNdFwi44trkAPiaYBkiJg0xjS/er+ItMIoAnmn4jx1LFtbl23dTMYywhcEyBIViNYMQeVRgWD3aqOWVsdb3M15otFKpKQ3jHGbeGCm4HOdgoygHUkATqOtQPyWMfuHjxUb5AwtB/loFfu3AvxECSFHmSYAHUk06adkQBdz4DmfBStaSVSPFUF4WSGDNOXYhoBJEg6HQ79KqwbSjllMRBa4da+hSEU4tV81ee8MaXHlqgCzSo4LiiXXuooYGzGbMAB4s0ZddfhNU4doQyxmQaAcbU8mM9hAPNBsbxO3jrOLw9oPntLDBlAGYEwAQTOqVaxMtj3Nkbw0PlzSZ+BJFHTq94aV6hYfs7jAjDNXTTsLm6LkcaUMf7yNdoeKI6QI2qtjwuadVczMhjmUFT7GYTM1y5yjKPnJ+1U9uSDs2x9Tfp/taHs1Ce2Mh5CvX/SNYi3LBBqx2H6noK5UtJIaOJXddoGML3mgOa0GFw2RAoBgDfr1NdBjxCFgZ6+K4nLmfkymUjjw8OS5XeHWrqhbqK6gyAwBAPlzFeSwzOjNtNHuXWMyJYnb0biD3K7YtqihUVVUbAAAfIU8yXqVA9znm3Gyk1yonSIDVm+J49L/hU6IdDoVZhvE6HetPCxxuku/cfktOHHfELOhI5cQFwHCAbtu+WcZVJyTKg7SOm9OO0nsxn4ga33jq4CiQD/AEq5iHaE2SeCMcG4VaOIa66Z7hHgZiCEUclGw3Pi31rY9n80PjOEWaaknrw4/nJUs8Gg8HhpSLcVxbK1qxa0uXiRm0i1bQAvcg7kSqgfxOvKa6SgwBjdPss+Ju8S53AfE9FgcFbyccCLOVGYKCSYBQMxk8zLEnmSetXJh/2zD/8Ab7rfyCXbNa487+ZH9BQ/ECybvFcPazMFfuJg9Lj6jlIE6+dWmO7PZ0jxxs/EBU8Wv0bj3n5BA/xdwYtYrC2UzMuRScxLM7tdOZmJ+JmJ386s4Z/7GZx/NFlg2EX7eMTxzCWySUiw2Q6rm726M2XaY51AABsqVw43x58Gqqf+VgRT8RWjE25MLktknoBdfX2E1Vq8WSvzRZecf+5i6f2tZ2j4scNbBRQ9y462rakwC7nKCx6CqUjzW63j8lpSSBhF8SaCyHbh2XEWwWJhrLeWbPBIB22FUZowJADrpxWTlOP66MDoD3XZRHjfEhc4jhLSyRavnN0zZWH01186r9o5+ed7gNB8yr/6lrspsLeV34kfQfNR4cxucVvAA5bGcseQZyIB9RP1pGY15jpDwBs+AH3Vlrakeev9Iu/EmutikURbsJGaTmdypbToBHvIqYT/AK1rnA+4L0/y8e7u9eistaIyOpQbs/gRcOJvOzkq3w5vASqFlZh+Ygu0cpM7gRT2KwPjIPAAHzs/ZXsyQsLQEL/CW4TcxMkmQpM8z1PX/mr2zhqfAfMq77RCnNVDtrwRsNeLoP3Vw5h0UndT712GDkb7Nw8R8RyP3Xnmfjbj94DQ/PogeEsvdYKvv7/r5Vce8NFlUo4t40F6hhuB27WGVIbOAWlCc4MfCsb8h5muH2jlDIk3h5eH9ru9lRuxWhorXjfD8CrYXB5FDAMGIBOb455g+9YEr5AbWzJKHktNEfBGcBjQy+IgEddJrawdqNLN2c6jn1/tY2VguDriGh+CGWuJL/EvzFed9k8cltux3dFG9xy2u7g+Q8R+lObBK7gE5mFI7gED4rxt3EKMqc53YdDGw8hV6DEa027U/JaOPhMYbOp+SNcI4AWYMAbVoMTBAYvpAAHJZ1k66e9b+z9k9vjl8zv3AVXEa3f0WDl7RcXgcxpaJcS4cygkarproIA5R6/eszaOxpcb32e8wceo8uiXGymvNHQqxwKxAL9dNgNB1itj2bxt2J03+Wg8B/aq7RltwZ0Qh8NjjxATdRbPctluC0Cx8aTbaTlDfCZ5gbbxvBhD9So+1h7CmjW9dfiql/stcTH2r6X3LXO8Z2NtfCQgUHQZYM7GrEk0gh7JoHEeWtqZm0LxjC4aDh62iuK7KW7mKTFXLlxrlu2EHwhZBaXgD4iGI6CetNk33x9nvULs96pMynMYWAaKXFOytrEYy1i7jOWsrlVNMkySHOkkiTHLalkL3ROiDqDuKhZJu8k3Euydq/jVxjPcFxLYtqojIILnPtOaHYbxrRIXui7EOppNn88kgcLutV14z2XtYq+l66zkIuXuwQEaGLAtzO+21MkD3MLGuq1G6GN7g5wuk79m1OKOJNy4WkFUJBtoQoWVEb6czzNMljMgreocfRNEEfa9tVuUcd2ct3cSuIuFiUUAJp3cqSQ5EanX0ps+N238q8EnZM7QSObqOChe7NW2xX7SHuK++UEZM4EZ4I3jlt5UybCD3h7TunwB+aRsUYl7Uj3lYfgqdzctKzobxLPcBm4zkgliTudIjYDQRU7sdroyw8+PepN7W0+D4Qtuy1oOxDggsYLywylpjf8AsKr42A3HDg06O5aaKR011pwUeFcGWxba2rO2cQxaJJ8UtoN/F9BTsXCbjlxaeNeVX906XIMlWOC4dl+ylvBA5HuMSsEvEsZnMYA8h6CnQ44icSDx+FKfJyn5Nb/JGMXgbd1ClwZlP08weRqyHuad5pohVHRsc0tcLBWVwvCEspnVHRhcKjNGi65SoAG4A19RVHbWbM6ENDtDV1pyuj5qTZGFE2QuLdRdXrz4jxCN4W8DBNY0ModRctORlaBLHuKTJc2ksQNoTb51mkaBXHLGPdtIqLclTclg+6gqSuUga+c+lT42z58pjpIdd01u8zYu1pZO0DDkbhHu181Zv3bbqvdlW7qAcu0OJOvPxA/7qryYk2PRlaW718e4/Y/BGHkiSWQXd6j8/OC6XFEKT8MjN/pkT9Krm6NcVbBOtcdaXqGGdWRSpBEaEV2uA+N2Ozs+FALhZmua8h3FdJirlWorpKAdqOCOKiaVNKaaVImmhIlSoTUISmhFqQekpLvJ81JSW0iopbKKCiUpbTS0qBpU1KhC6ZqbSksJTQm2uOIsh0Knn9DyNQZMAnjLD+FTQzGJ4cFn76ta0PIe25rlZIZI3hhFFbjHMkG8FQxmOuBM4tOU2zbL84qf9Id3eeT5DT1U8cILt3eAPTmq+B7VWUBFy20+zD21H+RU2N+jZfbWTy0/tR5WDmOI7It9T9kIxHBnxSm0gAZXBk6BQ0hp8oANR+z2QY8uhwc035cFNtcsEbZT/tarhfZaxh7DWwMzOPG5+JiOn8IHIfeuk2nijOj3SaI1B6H84rmoc+SKUSN5clUw3Z/OIFzwzGq6j6159l9pjZIx3j3jVHlrwPBdMzazXs3w34rS8D4b+zpkzlhMieXkPKuv2ZgS4u8XuButB81h5+YMl4fu0USmtVUrTEUJCE4brRXRG9fFMy0oKCFClTE1CEqEJUqRKhCaaEJ81JSW1INSUnBylNJSW1EoKWyk3QolDS2mlpUacmrncvqvxMq+pA+9JSVVOLeK0YIIJG2vOsrPAErLNXenU19vktDZ7qeL/PwrP8RxTsmT8ugjyGwqvI4lu6t+GNodvc1mcRhATtVJ0YK0mv0XoeBwSWVCrOgAk6scoABY8zpXRwYEEMrpWDV3H56dF59NlSSgNcdBwVgmrir2h2Au5b5tx8XinpEDX51yntHiXJBkXwc1teJtaGFJo5vmtBXSKJNNKkTg0lJQUiKEpFpg0UVaaCQpQD60moTtCuZEU4Jh0SpUiahCVCE1KkSoQlQhPNJSLTh6Sk61MNSUnAof2h4h3GGu3YBKL4Z/iPhWfcipII9+QN6qOeTcjLuiwfGeBW/2Y3Ge5dxRykkmVJJGZQI2AJ+XtWrDK7tN0ABqysiFnZbxJL0D4DxK5h7oWTkc5XQk5ddJ8iN5qPamzosyK3fub7zSOII+/AjvUWz8ySGUAHQ6V9fJbe8ymVYgMpIM6AxzHtrFccx7ZYmyjQOFj7eIXoOPNv2BxHEdP66fdUVwZuSUEgc9gfTrUsWHJMN5g0/OCfkbTgxSGSHXoNa8ei15Nb64y1F20pUircJWSzmPE0DrA0+9cF7RZW/tGGEE+6W30skfRbGEyoi7qjNdqqipWOK2nutaVpZd9DlMaEBogkcwP71E2ZjnlgOoU78aVkYkcND+cO/krk1Kq6cGikoKlvSJ3FRIiltMIpOH60ldEodyKTJ0pQUFvRc6cmJUISoQlQhKhCahCVCEpoQhfavDG7hLyDU5cwHUoQ0fSpcd25K0qLIaXxOb3LE9luNIoIusSeROunTWtTJgc6txZOJktZYkKG4nLiMYoQQpYTyAUGST5AUmRL+lxHyO13QT4mtB5nRRx1Nljd4Ej+z6Lc4PD9+r5jlDNm8Mb6xuOQ+9c9h4ggxGQ9AB9+vNdF25E3aDl+cqKLfsY5GParwkI5KkYQTdqd0QaGmwleKK5PtTky1w4O+rIY8LSOsNr95rgPaLF7PaUMwv3y3wsED5LZwpN6Et6ItfuhFZmMKoLE9ABJPyrtjoFVa0uIA5rE4TFC1dQXJBR5VtQHDTJyjw5srtI5VyschizA4OBbZJ5aEHiPHmujyRvwGhxFV0OlD1Aoo9i+0qICRbuuFUsSMgkLvAZwZ8iBWw3a2O5xDST5afGrWZHsuV/EgeN/QFGUeQCOYn51pA2FnEUaUgaVFqYNNTgVFk6UoKQt6KKtFKRaaDSnofWm6hP0coMsU4G0wghRpUiVCEqEJUISoQlQhKhC8u7XdmHs3C9pSbTmRH5Cd1Pl0rYxcoObuuNEfFYmZiOa7eYLB6cv6/0ifZ7sqy2HuXPC7iFBGqjcsR+nrWHtzapilhYzVpcQe87p3QP/avNX9nYRDHSP0OldwvUnv+Xmj3Arv7s+oGm2gI0+VWmkPa1w5i04nd3vFExco3UgeuriV8xTBoVI4bzVWJqVQKlwy1mvtcn4Rljrmg6/KuS9pcoB8GPXFzXX4GvqtTAZo5/dSPsoIIIBB0IOxB5GukUQNahCOI8Ft9yVt2g0QQpMkhfyqXMDTbYbbVn5OAx8bhGKca156G681egzH9qHSO0/NdFV4ZwAFQbvehSSe5d1YEcs5WfkGI+tRQbMjFOeNeY5eNdVZyNpOBIir/AMqo+X3q1oa1VjpUqE4NIltTVqQhOBSZZpAaSkWuZpyj4Kav1pCE8O6pMnSi+qC3oudOTEqEJUISoQlQhKhC5YrDi4pVpgxsYOhBGo8xQDRsI0TsPDHnHykVyXta4tijc06h1q7hC7BQDh7CXAIIzkyNjuJ+c112GS7HjeRVtBrpeteV0O4LGmNOc3v/AKV6rShVrDvULwrMTtVyxSRPzFOabCZI3dcuXBCMnmGM+s6T7RXnG3mvG2GF3A7leFjh52tvDI/T6d6L136oJqVCVCEqEJUISoQlNCFNWppCcCpb0nBP0K5skU4G1GW0mVoopANLpINN1CdoVBlinAppFKNKkSoQlQhPQhM7AAk7CgC0h0Q/ieLZLNxwhlZImDrE6wff2rA2/iNyTBG51AuF+B00+XmrONIWhxpCOGJlCfzoSfWZ+xrqIwBHujksmX919USpVGpq0UhCeDRVq6uZPMfbnUTTuuVh432eCEcLukX2QCVIzE9CCAPn+lcx7S40ZfBOT7we1tdQTfw/OSt7Peac3lVrQV0ajSoQlQhKhCahCVCEqEJUIU1akpKCugNNpSAqDW+lKHdU0s6LnTkxTV6aQnBycp0otKW3wUIpyYlQhKhC539vQg+wIJ+1K3ikdwUGt6sdTqB5bDlXLe1IfJFFEz+TqVzCADnEoBhtLrLyQlR/pAAX6RXUbPnbPjNlbwICyspu7IQiNWVAmmnJFZw92BUMjVZhcq/C7MFmn4m08gNK8+2/ldrtOKP/AA3fUkFbOLEGROPW0WUTtXdk0s8AngrVuwI13qIvPJWWxCtVyu4eJI2pzXqN8VahcKkUSVCEqEJUISoQlQhSBpKSgrorU0hPBTsk0gNJS0FcisU8G1GRSQNFIBU5mm8E6weKiyUoKQtpNSpqirA7UHRA1VK6uRGbvMqCTqAYA00PSB51j7cLC1lx77taFkakbvLx6hTYzXC6dQ8LQbhALS7GSecRM+XLlW7BG2KFkbRQAGg4DuWZK4ueTdonUiYoU9MRTAYJWTMZJP05VUmlcHUFpY2O0sDjzVPCJlc2yecjrB/5rhtvY27nwzgaOLQT3g/b5LVg0YWo7atwK7Emyq7W7opTpE5KhCj3Y6UtlN3R0XLFJpPOnMOqZK2xaqVMqyVCEqEJUIT0ITg0iUFdFamkJ4KlvTU7Q8Vze3HpTw60xzaUaVMUg1IQnByG8X4zasPaRpL3nCqq6mGIXM3RQTUT5gwgHmr2Ns+TJY+RugaCST4XXirptRpOn1+dTXzWfu8lw4nhBdstbOgYRpy6fasHbmS7GY2dostN/wD6arWOwPtvVBeDvKx0MfLSum3rWQRSIUJqIYLh0E5wNtBy96gknse6rsGJRuQIiiBRAEAVXJJNlXmtDRQQRVDXy/8AD4R7wTXLbfyyJoccc3NcfWgFYiboSj1dQoUqEJUISoQlQhc3sg04OITHRtKo1OqiehCVCEqEJUITikS2pq1NITwV0DU0hPBUXt9KUO6ppZ0XEmCAdyYHmdT9gaco1iL+Ms3rrHNN2VuI4KjJDRaRY8UgCSNpY9Yrk9qSujl7dhN9P40Oq65mPLjwNb/HUEa66e8Ty50O4dy3Nm5mUE8wD7muojfvsDxzAK5ZwAcWpr40rnvaQb2Pu9QfhTvkCrGKKKzPCzLORsW+2n6V0mIxzIgHcdfiSVkzEF2iJxVlQrR1QW4o3NjQhBMGdY5htfczXB7Zie3arHO4OLK8iB81ajPuI5Nd4qialQlQkSoS2nmkQnoSri9gEzTw8gKJ0QJtV7qQYqRpsKB7d00oU5NSpEJ6EJUJUhSIXHH45bNtrjhiqiTlUs3yH32FMe4NFlWcaF08gjbVnqaCCYPtb3ts3Vthbakgy2Z9DHwKNTPIEmOs1knaje2MZFAC7JH56LYfsjspBE51u7hQ9Sfjoho7doQzZBmDeEK5bPlgSEYKygjQQCAdxuasszATVKSfYJZXvctbHDzBINca5jhqg3ZfDuXW6tu33TAKpfwz3Q7ssGAym5mV8yllIJO41rNnxGEb8hAaOvDXkdR6FXM3LZKzd3jva8NeJ4Du6EAgiuC3mHx5zEOGguFtsEZgZE+JkBUAEEZjArTwcl0zC5w0ugeo8rHFc5kY7W1uHWrIsde/XyXfid5ktllGYrrA3I5x5xNZ+2dwS4/aGm71HwIrXuPA9yZATuupUOG2AFInUEievQ++9dGNOCzXNs0VYZCKdaiLSEfmqa2LUSaEloECf2ggfDufIyI/Wub2/HDvwPP798Ad4vX0NKaEnXoj1dIoU00JEqVCVCE80iVODQltPSJVF0BpQaSFoK5fsw607fKi7EJjhvOl30GHTRcXQjenA2onNLeKjSpqehCVCVUMVwpHYsCUZvijZiNASOsaT6dBWVtDZceX717ruvXxHNXIcx7AGnUDh3LO8R4BYZxbD+K2jgqZLOXtsEJB+IBmzDzG+lZxbHhOc2y51WBws1yA06DRbEWXMWb5Gjj5Cjr4HT0W0s4ZVLkfnOZhyzRBYDkSIn06zPQrC4pNbjbangjgo3Npcb+3vXJ+1v8AwR+P0VrD4lB8LoxEzGn+0lRP9IWuk2XMZsSOQ8SAs/KbuyGlfW7V0hQh6LzVdaVqNxtDQkQfBDUt1b7GP0rhNtzmTajGV+0tHqQfqrkIqMlGq7tVEqEiVCEqEJTQhPNCW080iLTzRSdaU0iLT0JVyxCSPOnNNKORthValVdKhCVIhKhC5NZJuK8iFVljKJJYrBzcoynTnmppbralbJTC3rXwtWgaEgK6A01PBVLiVwIhc6Aan/Otc57R4z8mOOOP9xOingIaSUE4QpyS0ySWM7+I102PE2KJsbRQAA9FlTOLnWUQiplEjM1XWmoNQktBsM2W6UnWcwHlpMe/3rkNv4hGXDkNGhLWk996fD84K3A/3S1Ha65Vk1CRNQhPSoSmhCU0ISmkRaU0ItODQltSBpE4FOKROUTaB5UtlNLAVWu24PlUgNqB7aKhSpqehCVIhODQlUwaRPBVXiVkXEKPs2hj9OhrB25kNx2xyF5bTr0F33cQAPylYhG9YVLhBDrBGUrpHMRpB61twzCRge3gQD6qrJGDoV3uWSOVTh1qo6MhE5qJXVFjSpEGwyhrpeNQcoPKNCYrkfaDLJyoccHS2uPW70vyVzHb7pcjtdYqyalQlQkSoQmoSJUISpUJUiFKhKnFInKQNInBSpE5RuLIilBpI4WKVfuTMU/eUHZm6XdbYAimWpgwAUoXbU7UoKa9l8FyFs9KdYUe4UwoSLnijp71yXtZ/wADPFXMXiUK4G+Yu3JmJHpXQ7OhMOLHG7iGhVZH28lGwatoQDDYlrbuRqpuPK/1sZXofoY96gaSCa6lNtWuIcS8MWoLMJk7LO2n8Xly59DI5/8AiktVOz1yVKksSjmWP5sxzSPntyrg9sQlm1WOJveLD6ED6LQgdcVeK0ld+qaVCE1CE8UWilkcJxS5+1Kxdsl25k7swy5DmyFABKtAUk/zHkNMWLaBkySwHSyPTmPutl2LH2FVqBd87533ch+XtK11mKIQUtpu6E4Wi0u6FFloBTS3ooilTVIUJwTg0iUFSpE5KhCVCEqEJUIVZ7cU8FQObSHcbVzZcW/jjTr7ecVz+3HQh8Bn/Zva/wB93XuU0F07d4qnwJx3YiuiHDRUr1RdWpE8FYLifFMRaYs1gMpJOey+p5mbVwA7iYmehqk57mnhp+ckJuB8ft3i+U6Tmg6FZ8J9NgfU/Mila4mkhRjgSub7NEW2AjoYPh067+0Vh7ddFvwAj399tf8Ajet9xPBW8YOonlS18V1CipNSpFU4thGvWLltCVZlIBBKweXiGoB2kdajlBLCBxU+M8Mla5wsA6rHs2ItEhEuoZI1JCSsDwgnxLzzBTvyJrnH/rI37xcQBp1B8AfnYW2WQyDUg/P+j4lWeH8AvgJdRlLuFh8xUW1JBMACW0G35tiQNrWHiygiRtBrqd366kHT6+SgdlM3TG/l8T1/OHJbea2qWWlNFITg0iE9CFzYU4KMiilQkTzQltKaRLaeaEtpTQi080JbSmkQnoSqnxAaD1rlfav/AIGeKmgGpQbhWHgvl2DHT+1dBsyZ0uJG9/EtCp5EXvEtRIggCedXlXogarI3saO+WwXSWDDKxllK5RkcCNTJ5cqoGb3ty1LuDepZbtThhgcRZvWsma6GVlcfu0YZQLhg+JRmB/pOlQPAjeCOaUtpbHsHb/cC6XuXHvOWZnOpIOQQuyCFHhG1cjtSZ0m02A8iwD1B+q0IWgR6LYte1iu2fkubMI93Tqody22uqpzq2Sow0cVKaROVTiHD7d8AXUDAajcEddQZg8xsaRzGu4hPZK6M200u6gAAAQBoANgB0p6YSkTQkSmlQnBpEKYNNSpEUJKUXFKE1wUaVNT0ISoSp6EqU0iE9CVKhKqHGsQLdvOdl/wCub9ocZ2QIoWcXOr4fRTQmrKr8FXJazbkyepJ39zW+GiKKmj9o0A7hwCi4nxXWzdN2Y/Lz9eX0rP2VtJ+Zv78e5u158fl9UZWMWhtHqvKO0nF2e7auMloi0SAbYe1n+FoMsxVuhBMTVOTLZK5pHLyVVzgSCgPGse19gWZmAkLm1Kg8jA12Bmh0pcbJQXLfdhuIBHuWTJJAxCa+HIQqlR0OYH51k7VxiJocgcLaD62PqFdx36Fvmt/ZxALaaqVDA+5B/Su0D7dSivVWFcEAjY6inhOSJpUiYmhCiWpUiU0ISmlQkDSIU1NIUqkDSJU5FIkItQy060ykooRSVCEqEqVCElM7UiE80JVT4rbDJlYSDoRXMe00r4o4pGGiHWCrEAuwVR4Li1VQtwhTmyCT+bWB9K6CHJZJE2QHRwB9VC4UaK7cP4kHvXwWUJbKouo1YAuzA89HQf0mo25TC51uFDTj8VG1wsoDxbsfhmS0oDDuzmuQZuOoUjKY0zEhRPlVGWHCgLWOcGnvIsg/wB8EdhY0CxPFuxmKVbl4WkW2A1yBcDFU1MSTLECPXzqN+HI23Vpx4qHcPFGfw2wX7l77L4mm2jc+7XcAcvFPrHlXNbQmP6mOIHQEEjvJ+yu4zKYXLQWscyoAD8Mr/S4rsA9wdxVa1dt8RPdBNmGgPOACVPzA+Rp/wCpIbu15p1lXFxYuIVX4tMsHWQoYEz51ZEgeN0cUt2o4a815wdlIKyN0YQTPnI+VAcXm+SBqurXCtwF4EW225kEZiBvEAU8O96z0QVOzjQz5Qfyz8iQae2QF1BFrravSSOmvsZA+0+9K11pAV1mnFKuyimFOT0lpVKhCVCExP1oQo3BpExOg9aCkpQs3gy5tuvlEg/UGkDrFoCqYTiSsF11OvkB4jr0+E/KoxLYSWuWAV2tIJAAE9c2pyjTkNJFNZvloCQBVFv3NLTfmOcgHxKkloY8jt7VE5zxoSk1Vk4rPOsgZT/unQ9Nq5r2kcXQtvqrOMdSvLeMcZLkXEBAFwXCJBhiSVUwdwoJMcyKmjj7OFkd8AAqcu84l9aLRdkMb3iMp1YQ7Hq10uSPp9acFE1XuJdqMKrsA8t3ZaQS1s3ABltyvxE9RppvVzLx8CeYyvFuqzrpY4K43Ncxu4Cs52m7YftFgKiuhI8cORlYESAVP7xGWRDDQxT584SNAGn0+4VV0lhF/wAPMXmwjW4g2XZZ65v3gPl8Ue1cnmxVnRu/yLfmB9FfxnXFXS1bA6+VegfoZPP818FWDddUQwWII1G/z/wVTlhLHbvHvC1WOZMzXRcFv93cmAZMgH32+dT4kTZT73+1Rliax9WjtnEoRK5VJXMwHIDrHPWlyonb1Mdu1x+6a0tadQuPF70oQsNoCwAObL/GGB1FPkOlDX84qNxQNLrBg2xksD9Y9Krhxu0xEcPdGW9rtBX0BJX6xUok0d+eCVTbHnuo3ZiRPqM4j/cPlSmY7tJb0V//APqSLcbuJ9dGEf7gKf2t0nWrNnEhnWOaZh6EinhwJ8kt6rvcbVfX9D/enHiEFcsdiO7XN6AdSTsBSPdQtBKGXOJHOGiYG3IEkD7A/OoO01tM3k9jE58RqfCCSP6Rl/VjSh1yJb1Qy7iZVxOjsSP9IzN9S30qIu0Kba5YXvMy5VkmCuhg5ZE+Y1NNbvXogWtEMUpAGcSTG2XMdvh3jzqaYdozdDqN+qla4A6qnjOJKqgplZiTJMaRv7Gp8aJrmU43XNGh1QhrL3cNeFow7ABTsNAdJ8xp71zO3Hxwujc4W0O/PRT4zW8bXm93GgrlYSdZ8m13881XsLZEmWS4u3OG7bTuu/8Abh87Wnn5kbYewaAb49B04c+a0X4fmO+3/JyJ2z9KNoYLsEs3r94dOBGjhp05HmFze7urPYjhN4We+Np1thlBYiPiiNDrBka7a1SZDIGl5Gn9KFzTV+Cqm2RoQROuunnNQkEcUq1H4c4C53128DFvL3ZH8b+Fhp/KOf8AN607aMmPHFjREDtC9rrvg2615C+ndZWhiN90uW3u4Ze7EJcL6cjHn5RvXVjKuTV7d3pY/PVFdynwuwVBLLEHSVOf2PSnyZURN9oCPL8+Cc0dVauYMMQSoMTuNp8v83NUxlxmWuHQ3olIs2h9/hjBtAcp59J8qgmLA6w4EHvChfGb0RnC21RIUTO+hWeUwedPdOyOO2EEp7GclyvcPtvq4boIMQo2EUjJI3tDnkA9LSOZqu1iwqeECRGWTvl3j5mlE7RJu6bvWwlDBSBY/CEP4AxXQ6KwgiRGu/rUUkkd6EKItK4LbujL4HlTocp01n7mmds3qjdd0VvDl1cMEaE20Oqy2nyY/IVIJ2hwNhLRvgrRvXM1tcreB2GaD8J8IJ9ifpT/ANQ2xqEtFQ4iXe2FhiVuEbHVROU/WkknYW1Y4pCDS4WkYBiVbQqFEGYWfpFMErKu0m6eiucKJQfCc0bkRM6xT2zta07pF+KcwdV3fB221dSSNBqwgDkI96cySMtuQi+4pS0cl2t2gmiDQba7TvvTHzljgI90jx/tPawc1U4thA+oHikbD4jtq2/2FPnfEeDhfkonNK4YLhmX4wCdo0Ij3FSQGJgJLxfiFIxlalWRaCrA+xA5nSuW9pJhJA2hQB6qxEKK8i47lGLuBCpVWKgKoAUyZU9YM13Ps9kGTCjBeXOLRbdKquJ0NefHkCq0pG+QD5LW8H4lhsgFm21tgAHnXNvBBJ1/NyG9Yu1mZDHgTu3hru+F19FBK5ulKza/bHvFL4W1hVY5bMI4dLbfuwIUkDwqfi8oiqebtGTEf2ZjLr4ADTu119P9Lakx8V+O3sv3aWfnx+FeGvFc+PdmVYNiLl894dSr5ArGNESSMoAjQztUuXiF8fa2Q48j8uVfFZ+IyL9Q0zGxevT5H85rJnFYlIXD3BbSc5yABi2glyfiEAaVQwcBuY6hHvEVZPId2ory16ELU2hiyGYHHqnamq7tfMeq1GA7T4hUzX7RZYAzpKydeTaa+R0q7leyjZJC3FyCHandcSdPLXTvB5eY3Gs7ti13TjeIxAbuVyLtJIZxvJ3gTpp5H25zKwv/AI6bcyJd5w1oF1fGj9Ex0QYad8FQwvH8RYOVz3qzMsTny9ARv5TXUx+zUOfitmilLXVrum273hpw4ED5qz+jBbbUWw/aZrzBLNpyx3zHQR6Gsmf2Sz4Wb5l3u4Eg/FQS45jbvOoLhxDiz4e33/ei4WmFzeAlSFIUdVLCRofWDVvI2fjDEa0mnVxBN3z48fA+SyXT7psaoZZ/EXweOw/eR+VxkJ9TqB7GPOuedsyXe92U133aUZja1GqAcR7XY286kXO5C/lt7FtdWzTPptWjFixRN1JdfUnh3ffioHZTnHTRGeH/AIg3F0v2s2gAa2YJPMlWMa+RFUZdnOOsUpHiT9FMzMH8go3u3F28/dojWrbEDMv7y/6KJAk6DqNY1irGJs9rHtMz3O7gTXztI7LvQD7rVYN7tq2CXuOpOnehluL1XUSfeeep5aO0dk4/ZmcSOjHTWr8OKmhe5x3QLQvFds2Be2uGxAuqGYKwnOF0LLkJldQZ6eelZWLsrtQXGcuHLdv43w9FZmY6OES0CPHULJYLtZjUum413vA29tv/AE/6QNVjy95qzJjROZuAkd9m/wC1ltynA3xR61+I3gGaw/eRycZCfU6gex96oHZku9pKa87+ynGY2tRquGB43isZcDHE28KLcRbnS6xmZzGT9QNNDWvg7Ph1D3E+JPwoivFRfqHOPGkdxXaa5YYretlo2Ns/cMazs7ZfZSbkcxvoSfmFZE5AtzUEvdur1y4FRBbtlgMzMcwB0JJAIUc9AdBUuJgtie10zy7usgfdQvy70AWlwfFHOVbbC8cnelZOcIQImNiZBg61ezdjtyXh2K/dJGos1493h5qaGdp0d+eKoYjti2gS0wM65zt6BT1+1W8b2KyCT285rlu39fstYYTiq3AuIYprhL3O8DflaAoO/hAEio/ajZ2DiwsYywRr/Ikjhdk1oeN666aJ0+OyMd6F8X4Iq3PECHYSY2PLprt1rX9ksuWdkpDtDz3TYNf5ft0/xI7woYsKKc72o61/qlR4tgmw4QiVFwEgz8QEH/u+tR+0E0LzHHGf2WDx7v711tZW1I4Yy1sXK7+H9o5ju1+IF0jKuRrTqFBJykxDlt2YD7mo83Jmx3OY6uAqjeh531We+VzX1+ckKx/Hr920LbkEBSrGNbi5lKF/5gVMN5nrWVJnPkaGnz7+ab2pIoqjgjlJnluYk+UVa2RnR40436DTxNWRV6DpZoHRX8DMEUwMh0PEkWQAOA6XoEYvcTcqisxyiIB2WSenkfpW5Ln4eMRNVue3eocdT+09DR9W961v12PC5r+bgD4WeB6aH4d6McLJuE27TQJVdDCsYljI5kMNeoFcG8yZmQ0SauN7u8bIGtCynOkZIHSA2G0Lv1+fqu+N7NXWC3ZUFfitnMO8APwsQPDsfF59K6DZMebis7TfoD+JvT/K70HAa+arZWW9r2mF2o9DdcloeF4G1auNcUQW+EHTKHykqBz8QJ8p00rUi21BknshLZNECq4CtNNfioZJsh7SH6jT4Clme2HZxSXuIl57rkFUtWz3KAQCWIXUkLyMzyArPzscWSAS7oBoPgs2VvMWsM2H30jy5jkRWMXUaKrb2tKBs/f9B/zTt7kgFRvWo/z1/tSNdacHWumCxTWXFy2QHXYwDBgiYIInWpGPcxwc3inA1qFsMD22DC3avKSDHeXXYt6kIqiPIcvOtL9cyVgilbYPElTxzlpBHHqjnB+0eHZXZSEy3RbGeZKuYtvB1AnccgJqTAGJA1xhbu2a4ny4qZ2SZNXcliu0nEExd4NasrbIEPEQTOrMw0KjTxEDzqnkyCZ/uiuv5071Ue7eOgUr/YzEJYa62UBI8IJZ28UeGBBmQRB1BpxwZQwvPol7NwFqrw3H3cFdaFyXICnMvjRTDHKDoCRG4NQxSvx3nTX4poJaUQ4n2qF8sDaAJA7vXMRBElyd9DyFTZGU2YFzmCxQHX1TjOeCo4DAm/eAS3n1DFM6oWE6qCxG4+9VYmuleKF910oxbjoF6fwLAW8LbbIr21Y5ijkMVaACQwJkQBzNdBE1mPGXn3W8TfJXYmcmjjyVDiPCkZHW0qqbsKGie7XclFn4iZ5jUydqrR+0EWTJ2UUhDncL8K07660rT35IBO8fwV8lyt9lmtoqI+YAMSxXXMNQSJ8Rnl5Vm5ex5nTbweXA3x5fHUk/cqeHIa2HcPH1snn91nuI4sKWRiZyqykkk5oK5Z88o+dZmzMp+NK2UNsAm2nQXXGu6/gp5cuLFeWnjVjj3ivgs7xXEFwkkwJgTtOWdPOt3aObFlEPjFGzd8SKbRPid7w4cFibRnZlkOboQT6U2j56p33U/wAx+oP61jmVzy9zuJ187Wa4km10deoInSY0MHl9ajpwFo14qCETpz/Q0FKVZwWGa8cttS0amATlWYzGNhT4oHyOpoStYSdForvZq7hcpW+UATO7KWEOIXIsasSWAHXWtN+znwuEgdWmp7+g8bVkskYKDqHE+K0OF4qjWWYC46yVVPFcvOBClmH5QSfQdeVaYnjkgcCCQbFalxHA+CmZLQ3hy4ddF1v4bIves8osNl0meknTpWVDsDHhlEwcaButOPS1fdmHcI3RqgfaDtMU8CG24ZXV0KmVIOTefJiBHLnV7NzXDRtEa2K/tZkkhHBYnvgSYAAPigbAamB9K594slyqEc1G44j6/wCfKkAJKGhQZxB6j/kU9rCTQS0uJURp5fY/rWplbJzMWjKyrBOhB0FWTV1V6ngkZM13AqBTQGqCmSKf58/7UIRfstjhYv5muG2MpEqiuzTEKucELO86aA61axJBHJZNeXw1T2GivRbnGLRzFb9vKmRW1kIznKsFdCZ6bRNXMsTSSh8E4a0VYrTj8forzJYtwhw16rLdsuGYS3JTOLxOozFlYg+MsTJDag7icwOs03Pihbq3935aqSNaPFYuIf0H3/8AFZp/Z5/nzVf+SK8I4pcsNmQhW6kTG45+TUsUkkLqbofBKC5p0W54RxoX0RCXuMVUXJABVmYqPgGwyE+4k1sskZkxGGQlwPH8A5K3DMWuBadQit3Dm1Bthr7BvhkKQvUSQJH1n3qnj7Pw8Wb/AKPvyDlYsDrWn4VbnyJnN4aHpoh/H27yE7u8yET3iI2e0VaHVo0YQDp96uZbjL7tEg8wNRR18fziqEmuladeiG/9FTZYhy11WOWIyugHgjoToZmBVM7JIiJB96zXf/tM/TndOuqxvELJVshCkoYMMGHLYgwazhGY3FpULQWkhaTsfhUYqWUNmud2Z1BQpJEHTfnvV3Z8bTqRxNeVKSFoPyWw43grd10FxQwS1ddQdgw7rXTffnWvkwseW7wug76KzI0Hj3ryXD1yz+CoOW0/DfDIxvMVGZCMp5rObY9PKtvZDGuskaq1jgcVqlcs+pmH08o6Vk/q5ztrsy87u9VXpVHktZ0beyBrlalxVyL2HgkTmBgkSCbYII5108xIlZXf9Fnv/cFR47fazhbty2YcAGd+fQyOZ0iqxgjxopHwiiTZ8fPxTppXFgvkvLb90s8k6sxJ85Ov3rn94usnms8GwrPB7Cv32YTlsXGGpEMuUg6VPCxrt6+QJ808AFUrmw/zpUICaFzY6V2PscxpnkJH8R8TqqmZwCJcWwyp3WURNpWPmTMk+daGyc+eY5AkddSvYNBo0VTeHAWpc6COPs9wVbQT49VWcafI1xGSxrJXNbwBIVkagFEf2Ze6YwJyzPzNdDDg4/6B7ywXuXfO65dFPujdKGXF1HvXMEKBQQeH3/tSUhdrZlmmT660WSdUqngB+8G23rWtsUA5TQRfHjr0To/3oh2ltBSYH5o9oGlWNpntcKCd+r3cTzKny2gO0TdknP7VaUMwDMoYBiuYamDB1HlWPhE9u0XxVSP94W143jHRZUgFluSYXWLGccv4hNauTUZ7RgAcbs0LPu3x8QrUkr90C9P6XHsVj7ly1cRzKpAUZVAAMk7DWm7LldJE8O5cPwKLGcSKKK8MulngmRl/UVg+y5JyHgnSvqFt5rGtjFDmsd+JNoJiUygCbQJjaczjbltWptQBsorosSYU5f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plakatiki.ucoz.ru/_ld/0/72_Q7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63" y="2805406"/>
            <a:ext cx="1060938" cy="1500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8" b="6267"/>
          <a:stretch/>
        </p:blipFill>
        <p:spPr bwMode="auto">
          <a:xfrm rot="20741486">
            <a:off x="1978003" y="2926153"/>
            <a:ext cx="919069" cy="121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i.allday.ru/uploads/posts/thumbs/1200851574__1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951" b="20978"/>
          <a:stretch/>
        </p:blipFill>
        <p:spPr bwMode="auto">
          <a:xfrm rot="970653">
            <a:off x="2637472" y="3320845"/>
            <a:ext cx="902924" cy="1250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1.gstatic.com/images?q=tbn:ANd9GcT9nnP5_YP6O8wKAhGJZ3o6KpIF11qHs1S6l9xmJIVVoT9rwIsCrw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15" y="3083870"/>
            <a:ext cx="1452167" cy="1143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1.iconbird.com/ico/0612/VistaStyleGISGPSMAP/w256h2561339397651Hospital.pn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59" y="354157"/>
            <a:ext cx="24384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://www.globus-izh.ru/image/cache/data/Uchebniki/Shcola2100/4%D0%A4%D0%B8%D0%B7%D1%80%D0%B0-650x487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7" t="23070" r="23997" b="9737"/>
          <a:stretch/>
        </p:blipFill>
        <p:spPr bwMode="auto">
          <a:xfrm flipH="1">
            <a:off x="6596243" y="2495924"/>
            <a:ext cx="2292571" cy="23897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http://www.globus-izh.ru/image/cache/data/Uchebniki/Shcola2100/4%D0%A4%D0%B8%D0%B7%D1%80%D0%B0-650x487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7" t="23070" r="23997" b="9737"/>
          <a:stretch/>
        </p:blipFill>
        <p:spPr bwMode="auto">
          <a:xfrm>
            <a:off x="5079406" y="2772353"/>
            <a:ext cx="1822633" cy="1899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72" y="617538"/>
            <a:ext cx="1087289" cy="153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2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-15656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\\User-pc-11\d\Руслан\рисунки\рисунки Png\087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31590"/>
            <a:ext cx="3459163" cy="340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User-pc-11\d\Руслан\рисунки\рисунки Png\087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68" y="160337"/>
            <a:ext cx="2901879" cy="334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mamabox.ru/wp-content/uploads/2012/12/bo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60" y="716737"/>
            <a:ext cx="2414411" cy="223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2235" flipH="1">
            <a:off x="4208692" y="1597601"/>
            <a:ext cx="2022760" cy="28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72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975" y="-10051"/>
            <a:ext cx="4501496" cy="51435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alpha val="33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Picture 4" descr="http://detki-mamki.ru/wp-content/uploads/2012/10/%D0%BC%D0%B8%D1%85%D0%B0%D0%BB%D0%BA%D0%BE%D0%B2-%D0%B4%D1%8F%D0%B4%D1%8F-%D1%81%D1%82%D0%B5%D0%BF%D0%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9833"/>
            <a:ext cx="1473800" cy="2089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09832"/>
            <a:ext cx="1555601" cy="2089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http://img-fotki.yandex.ru/get/5803/marinkop.a/0_47b4f_7032d97a_X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237" y="2719531"/>
            <a:ext cx="1533140" cy="216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43.radikal.ru/i100/0912/89/043c660bbfd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19531"/>
            <a:ext cx="1473800" cy="2153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upyourpic.org/images/201312/l2b62v9kod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38377"/>
            <a:ext cx="1584176" cy="2159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booklya.com.ua/files/books/39989_1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" t="3600" r="6993" b="3861"/>
          <a:stretch/>
        </p:blipFill>
        <p:spPr bwMode="auto">
          <a:xfrm>
            <a:off x="6742706" y="433451"/>
            <a:ext cx="1653162" cy="2094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j.livelib.ru/boocover/1000201878/l/f4d1/G._Oster__Priklyucheniya_Pifa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2083"/>
            <a:ext cx="1584176" cy="2099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3.bp.blogspot.com/-c75Wy5NTe24/UfY5F4hxv-I/AAAAAAAAHfs/Cpac1UwAGtQ/s1600/203131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2" r="2687" b="2596"/>
          <a:stretch/>
        </p:blipFill>
        <p:spPr bwMode="auto">
          <a:xfrm>
            <a:off x="6745559" y="2738377"/>
            <a:ext cx="1650309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585" y="418156"/>
            <a:ext cx="709824" cy="99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43143" y="2095679"/>
            <a:ext cx="748655" cy="10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345" y="3864619"/>
            <a:ext cx="723064" cy="101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69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6351" y="586787"/>
            <a:ext cx="5247682" cy="4032448"/>
          </a:xfrm>
          <a:prstGeom prst="rect">
            <a:avLst/>
          </a:prstGeom>
        </p:spPr>
      </p:pic>
      <p:pic>
        <p:nvPicPr>
          <p:cNvPr id="1026" name="Picture 2" descr="http://host.veselaya-karusel.ru/image/mults/Suteev/%D0%A1%D0%BA%D0%B0%D0%B7%D0%BA%D0%B0%20%D0%A5%D0%B2%D0%BE%D1%81%D1%82%D1%8B%20%D0%A1%D1%83%D1%82%D0%B5%D0%B5%D0%B2%D0%B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0" r="2293"/>
          <a:stretch/>
        </p:blipFill>
        <p:spPr bwMode="auto">
          <a:xfrm>
            <a:off x="998704" y="430857"/>
            <a:ext cx="2853216" cy="2102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host.veselaya-karusel.ru/image/mults/Suteev/%D0%B4%D1%80%D0%B0%D0%BA%D0%B0%20%D0%B8%D0%B7%20%D0%B7%D0%B0%20%D1%85%D0%B2%D0%BE%D1%81%D1%82%D0%BE%D0%B2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704" y="2787774"/>
            <a:ext cx="2853216" cy="1954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31614" y="3769508"/>
            <a:ext cx="233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Хвосты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3815" y="2002846"/>
            <a:ext cx="2752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утеев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48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hQRERUUEhQUFBUVFBkYGBcXGBoXGhoYGBgZGBgXGBgXGyYfGBojGhUWHy8gIycpLS0sFh8xNTAqNSYrLCkBCQoKDgwOGg8PGiwkHyQvLCwuKiopLCosKSwsKiwsLC0qLCwsKSwsLywsLCkpLCksLCwsKSksKSksKiksKSwpLP/AABEIAMUBAAMBIgACEQEDEQH/xAAbAAEAAgMBAQAAAAAAAAAAAAAABAUCAwYBB//EAD4QAAIBAgQDBgMGBQMDBQAAAAECAwARBBIhMQVBUQYTIjJhcUKBkQcUI1KhsTNicoLBJJLwFUNTY4PR4fH/xAAbAQEAAgMBAQAAAAAAAAAAAAAAAgQBAwUGB//EADARAAICAQQABQIFAwUAAAAAAAABAgMRBBIhMQUTQVFhcfAiMpGxwYGh8RQjQlLR/9oADAMBAAIRAxEAPwD7jSlKAVpxEyopZiFA1JOgFbSaqO1EBfCyAakAOByOQh7fPLahCyW2LaNfBO1EeKkkRFYZADmOl7m1wN7e/WrH/qUffCHN+IUz5f5QbX+tc/2RRZJJsRESY5Atm6nVmA9BcL8jUXjU33bHiZtL92BfZkPgkUfzAlWrJSjfONSnL3/sddicTltpck2A/wCdK3Cq3EcWiWeONm/Fe4UC5toTr0uF51ZCol2Mk84Z7SvL0vWSZ7SlKAUpSgFKUoBSlKAUpSgFKUoBSlKAUpSgFKUoBSlKAUpSgFeV7XhoCJxOZ1jYxLncDRevW3rblXJy57XQ48y87rdSehRvDblpV9j+PiKdYyt1spdybBc7FUFudyK2YzFyxMWyd7EQP4YvIp53Unxr7a+hpkqzgr21GXRVdh5zDgAuIAiMLyI17KBZyR6Wswrfh+1kMscr5T+ErOAbeNVuA6ehItVNjcZh5cYqGdGhlvI0RsCJUUKM4PisdDlI3X1qqk7zDYOJ2BGVvw5VGbwTNlKOp53YEbg6Vhsq23ThLZHpfr6ffzg3nHmTDjEQhy8XeTSTMtlMndslgD5spNgOWWvo0R8I1voK5HD4mLvv+nIg7kQMJG9SACBbS/iJJ6mtS8Tkk7rBNIY8QjWkcblUXNG69Q9lP9rCtcZLDaLFW2utuPPOP69HQ8f4k8SKI7d5K4RL6gE6liOYChjb0rdwLGNLCGcgsCykgWBKsVJA5XteuS7Q9oWyRKE7zFx4rIsSfGQhzOPyx92+Yk7XtXXcHwfcwqhNzqWPVmJZv1Jqay3n0JQlKVmfTBYUrDPXkkoUFmIAAuSTYAdSTUi0bKVzcP2i8PeTu1xURa9ueW/QORk/WuiVqwmn0Zaa7RlSlKyYFKUoBSlKAUpSgFKUoBSlKAUpSgFKUoBSlKA8NY3r01U8DBTvIWveOQlbm5Mbkshufdl/toCF2jwXjLkExyRd25UXKEHNG4A1sDvapeB40v3VJpWVfDZidPEDlO/UiqrtF2lnhLkRmONNnMZkzn3UgIPeqdu04meDvxEBaS+RgwDMoCllOqEE8/zVjcs4ORZqYVWSw+flcd+5G4g/eGLFymN2dcoURi4BN9bayKttQeV6tOJ8a77uYSmWQ5pVUWZJO6jLJ3bDzDOUNjby07JcFb8GZmBiWNmUHdWYkMPYAHX1rcvDY/8AqMLRH8IwySeFrr3isq+Hpo5uB0qOGR00bWt//btPv6mHDeCMmGnklX8V4GGS92Ayljc/nZjmPyFbMbhUc4XENf8AFRIXcaEFwGikvyIk0/8ActXmA4h3eOmDNZZGdSp+ExICra8mTN9KojxGWbD4SGMZ4p4A2VADIQjXLjNotiFt61CPwi3XZXCh8NpNrHr/AFMuH8DxsOJmxUquWlOUMipIyp/ST4CxAJtfl0qx4n2slweGSG5kxjIGYuLrEHJs0lrXO4VBqcvQVYcImeJmmxEssMGW1sU63Z+ba+QADbnXB9q+0UEmJmaNg6F1Of4TliRfCx3AOnveq9tjrrcl36Iu+F6TzLFJ5x8kfiGPdmPesJXIvnlUyu3UJGCEjUaagCouIu0OQNKsTEFo18ptqA0TnLa/IWvUXHNJLKIY1JLhjfS1kGcgXtcnLt+9RocdIRa1soB8yuT3gzqxKEqNDa31ta1UIzunWrMnrdlKl5aSz9CfhcWJLrkCkHKTY5CbaBTtqLHKdRtyrsOzvbeTCoscwV4xsSWDKNPDnN1PQA26XNcP9nchnx5hcMVnDo+oGV0BkSRV3YjKfER8XrY9432ZzlypdBEzWLIxV+6OrKUdCp1vaxuuY66CrUdPOM1ZB99nOvvqknXP06PpGGxAdVYXsyhhcEGxFxcHY67VurCNbfSs66ZxBSlKAUpSgFKUoBSlKAUpSgFKUoBSlKAUpSgKrG8NlzmSCQKxADI4LRtba4BuhtpcfMGqzGPjRJHIIImyXD5Jrl4zqQqsg8VwCLnr1rpzXN9oIMS8gVAzQlT4Y2EbZtP4jnULv5dahJ4RGdjhHOMkHj3GIsXFCqORFLKVlOqspQZu6YHVWLADWoRwkc4hadQczTYSVhYFsw8DNbYkoD7tXmH+zNTndpXhkkt4IWugta2YPfvDpuR7VDxZaLCJhZVInfFRnx6Dxvo6sDrYgA21FxUFFuW4568zfvlH0f8Ab0/ksuKcUWCD7rMwRlZAD5e9hzgF1A520cDY67EVqbFDCthZWUqs0s4CBfEBIgMahR6RC46moHFuyTyAXw8gdTmR0kDZW/N+I36EVr4/jcWqYGPERr94bEhI5BYoWKOt3A8j6g2Fwd76EVqjKTk+HwZVkpSdijhpcff8G3jXEzjZoY4YmieRynfMUNorHvRYX1y3A6Xq17GYRMLNio3Kr3LrHCTp/p2Heoovv4ncG35RUTsHw0SMZdVEOaFAf/JtNIDsfFcAjpUE8PIiabEvEscjNaSQGXEFQxVUjU7swGlhpesQst2Za5M0u6Mc7c7n9Cu+1HjrNie4DEqiqQFIygsp8TW3ZrkAcgt/irgcaSXjHVxv1BBt866Ptpwlo8WWsUSWNZEzkKW0AOYHZkAAI9zVGOCSyCNmGVZEZ1HMpG4s46XJsDVS1SlZmXoj2ullCFCS7ZcYzh+eDvMspKMNYwCbs2UXvoBf4jtXaYX7NI1MaMQAFsSPC5JuWvplfW+xJrl+yPaGWCTJJH30ZUh8tyzIRuUIsR1roJOL4kEvgJhMl9IJAGkjuthlzkEDQjc6Wt0ppq063nlGjUzt8zEXgoOOcExXD8a0+GjlWJkMcTxGLOXtciQSKbi4OnQV9a7HYyabA4eTEFTK8YL5bWub2Oml7WvbnevnPCuE4/iE7LiJI4O6UsBkQ5O8JBdI1bVjY2dr86+pcF4aMPCkS7RqFGt725663O/zrp1pJcI5V/eG8sn0pSthWFKUoBSlKAUpSgFKUoBSlKAUpSgFKUoBSlKA8rTi8MJEZCSAwIJU2OvQjY1vpTsw1ng+Xca7FyYd86mWVCbhheRl9JE3cX+JdfStvDeH4zExPDLh1lhDBopZXeF42GzRgqzgKdRqDyr6UVqNJj0V8jGzEXAOlxzt1tVeNEYS3Lr2KVelhTZ5kXj4KGCXG4aH/UIuKKrcvBZXNusT2Df2nXpXz7tZxnESCGXvY86NDiIoytgHd2QLfzHKtyxO1vavpmO7TImvw3AzE2FybD2F7a1x02Gg7zGKLmR4Dow0jWQORk9Lgn0rXOUXJbX9SV9rlJbH9S84rJJgsJDBBGGYqIhdreIry1uWY5jy5k1zvZfER4dmLYeNu4ju0xLd7HYWKt3xJDb+UgHlW3gPbNJI4sZjCIYoockebVpJSAHkVRqSQMqjcgk864vt/wBpmxc6smGaNAujlVMrjT+IgawXawbX9qxZw8qWPg3Rqute6qT+V6H1vtRxPDx4ZpZu6bKmeNZAGu9vBZTre9hpXyNccWZnkJZ31Zjz/lAGiqLmyiwqtErlRmZr2AUPmsAN1O4XrYWFTkHLr/zSuZq7962+n7nqtFpVSt0uWdJ2SjHfXYNlLAEi/huQAT/KTYfOrrH8LiONUyBHZZFVyyZc2e+UEjdsptm6qtR+xXC2Yvc2STDlTbXK4YWYDrY3+Qqz4txCNsXChdczTGNxzBUq6kA6mxA/31e8Pi1Sjma+zda8HY8K4JDhgRBEkeY3bKNWPVjuT71PrEVlXSOcKUpQClKUApSlAKUpQClKUApSlAKUpQClKUApSlAKUrygMJZQoudBXD9puKF/DKMsd/BILjIxNhm5rrbxDTrXQcelV/wydCLHW2/rXJS4OaFWViMRCOTX7zIRqp5Pb6kadKpamz/iihqZt8LoiQ43vFkgxFg2WxYeVlOzjp/g15NgjlaXP4zhGhbL8RsSrA9fEfrVXLgni1h/ERPFE2/gYgPA3XkR7VMjMiJJGqkgA90wIuMwJya7WJsD0rnRt8t4yUYN+pynDMQcQEdgbYaFIYwb6OqDvXynY5rLf+WtWPmucwVWYC3T9ax4Zi37l84Od5pST7uRf6gj5VDNwTc6VpuzO6Un6dH0Lw2qNdEX7myDiG6uMpyk7gggakhuo6Vb4MERoSArlAxHTNr+1q53HYIuoOujgjS5sAS1hfxaAac66ODGCXNewkTKHt5SGGZHQ9CL6ctqhfV/tb4r6/BJ3pXeVk6nsj2liw5xCTOR/DdRa7HMGBCKBdvKD7muX7T8Yb7zhsRYqxxCs2ugDeFV02soHsb1jxWylXJsCuRrMwBswZA2Ui6kgpr+eve0fA3mw34Iuy5WRRpfKQQB61Zo1fl1VpcLp/BzrqU3PPeH+x9L4T2va5D6gIGueh9a6bB8TWQDlevi8nEm7gzLorxRJruGBOdSOVrEV0vCuNPDh0JUszBcovzblryFXYahxe2XJ5irUtPbI+oA17VPw/i6khSbm1/b3q2VwdqvxkpLKL6kmZUpSpEhSlKAUpSgFKUoBSlKAUpSgFKUoBSlKAVhI1hes60Yw+GsN4RhnPcQ1uSAb8jUBja9iSBbTcj2vr8qm8RDEjIRcbhhofmNRVW12ZbOI3BOZDZiwtbT09v0rkWT/FnJz7M5KXj2MjweZztJfKqi7Ft2yKBexGpPI1WDtJiHT8LCZRuWllF9f5VU+nWsONcT7ySSVUJ7tWjA0vlRiWb0FwT1step2PGIRTiXmuRcxh7IBc20XzG1tTuT0rn27IScn17vn9FlfqXo010wUp8t+hyeMkdQYiyZpJi2RCTbOb5FbLr4gWNtga9x2DkAGa5A8TEDzNe4jX0vr7V1fD+Fx4DGJJhoIy6xMAsjkBrnVkexyyDUWItauvg7eQhj3+ExEJ5sEEqf7oiTb5VarlVYk1Ln57L9PieI7Guvk+Pxd9GVaWHEDuiXYd21iWU6bEAaoAOWt63dmmk7zNKgEckaRIysCudL5ASCR4vELnmbV9nj+0HBvokkjeiwykjTn4NK+c8TwjYnGSmFO6hkDZneHIHWwK5owVswYkB/CSAL3tXScatjjlYKN2pe/wA1Pk6NexThLSkESxsoQC9mFmA15lQ1vUCpfZfCf6ONZvEVzRsw0PgZk8XRwBr7VN7HY8hBh55u9mjAILgKWTYFSPNbYncXF6ru1aYaKdxLI2GMkJmEsTOGV0IW8kYujg6WJUXsR61iqipV7Y9G56mVr3tnM4jh/wB3eTDYmSOMM4ljdioV1fR7E6ZgRf8Avq8GHOeM6lUBYW/2rtpexrVhO2sckWEzxvO4BGIRYiwClSL2YZczMEsAdib1n2ewrJCAy5PE7BM3kRmJVND8IIHyqhrYwrjvT59jnzrUp59+yXw/GEHTci7k/Ci6KPerzg/FXZr6gcgf1PtVF3dwCb6mxG+m9v0qVGXsQvmtYcrZtSf8fKufptXNNPJnDj0drh+Kq2/W16ng1xOBkPrkTQdWbnpV/wAP4rewPIankPS/M16GrUxn2bYTz2XFK1mYAXuLdb6a1nVs3HtK8vS9Ae0qoXj65sRmBVcMAWe9wbrmI9CBy9RVqjXF6xkGVKUrIFKUoBSlKAUpSgFR8d5akVoxiXWoT/KzDKLGLztVXxDh6SqQw15EeYEbMp5EVa4nneqvG4nIQLgFrhb3Fz0v7V5+5pZbKliz2cLg+En74yTpnIkckkeB1eMqWH82bW3qa6XikMjR3hJEigEDkQu6H3F6nYXHiXMPK6+dG3U6fKx5Eb1Hx0TZhInmUgEfmQ6Fdd97j1Fc++5ycc+hHlrvP/hW4uI4nKD+FKhWVb9DYHblup9a3YXEHvTG5GYDMhGmZb2tbkynQ+4rLiEHjhkXXK1m/pbwsL++U/KtHGkKqsq+aN7n+k6P+mv9tV+JpfP7mMYbM8ZOEKFr6uFvbmTp77ftWUrjMAOmo5AXtrWrH4fvQtiPOra35G59KxCkyE66oBbbW5/xWpNxXDJdvojcSgiZU71FYNIFUkE6m/Plt+1bMN2OwhcuIh7Xa3XUXsa3Jw8lIbixRySN/hYD33qfhFIIGoB5e1XHdKuKUZMnCOWZvobAHT/HLpW6HDG1gNWuNOm9b4MLc3Py+d71ufE2cIgUta7XuAo5E2B3sbD0rVTpZTTnY/1LPGcIr4+HePLe7ZQxHQE2B6AEg/SrPCcOZSb2N7fpWl5cshkLqgCgOxX8Mrclcxcgq123HXWrXDT62NtRdWBurD0PX/mtdbT0UYzW8mPKfqYDhmgB+QrZFw08ySOQ2H0G9TlqXCgtXUhQvQOtIqMFxA6w4lAlzZT/ANtwdgDyb0PyqbxeGX7s64dssgTwHQm45eIEXI0uetY46CYg5e5YEarIrWPuQf8AFSYDliFwNF1yXYbXOXmR061dXWCS4OF4b9pbRDLjI2uLgSR2BNjbK8bEZXvoQCdRsK0Y/jz4nF/d2kWMOLorZsmVvDGCIiM8r2Y+Jgo0ADHWqnth2ihxLEwYWZJdPxZEyK23nhIJfQbkA61BgjzpedI2ZeWWRXW+oNnAYL05XvY1x9TqLaXzzH47LzqhKG5LDLd+BLGsjQoO8hc5Ml8kjR2IzKzWdW2Ia9jqDpX0PgvaKLExxsjXLoGy2NxcXIOmltq+VdneNM8phF1BUgKVNl0O426GwNfROxUPd4eKMyszRRKjRlgQCBa40uVJ2udtK0eGXyVs67H3yl8MrScZRTidNSvBXtehNQpSlAKUpQClKUArCTY+1Z1hINKw+gUWKjO4ql4ngUxEZRrjW9xoQRsR63tV7MSOVx6b/TnVTjEDA5Tb1G4PrXntTFLLRVs+Tlp4JbMdfvOHGYMNpounzF9ORq3g4gHCEqVDqCp13tqCOR2sOdS0XMFJ8ynf09azxuCEgy7Btb8wRsw9Qa5M/wAXGPv/ACQjXjLRGlGXfSx35G9R8SVvkI/iBgL6i4B0+hrfh5e9RkkFmHgf/BHoRr86qJc7REE3kgkHzA5+t1NRS2c/aMuXGUbOHYdgiowsQgG9tQKmpFdR7X+d9da3qBYMeVrn05GtpUC9uoP1qDWefv77NkY4NEOoPo3+KxwniOmyuR+2x5VvEI1FtCb9NjW2LC2Jt8RufpyFWqafMxn75JZwTo7AACoOGvmmY5v4mUX08K7WXpe+vOp2HHOsWh/ELCxDqA4uLgr5WFztY2I9BVzXVt6dxjwbqPzZZTcQGa1iMyurrcXF0bMAw5g/5qpx0DQ4LEKmUtJO0saOTIBnIsgJHiN8zDw2uavpYxc1ngsOZJkVdLWc+gBsP1vY+lcHw++5SjRDpvlHWtUFHd6lh2Sw0aYWMRRvECLlXBD5viLX31+XtXSQqQNa9iitWyvoMI4OXJ5ZCx+ASS5lJKAaqTZLDfMB5h6G49K84XM75iyCOO9ox8RUDzMNlvyXkBrvYTiKCthE9tVVxrs1Bi7d9GGK7MCVYezKQbem1WtYlqw0n2DjuIfZrBkLQZ1xC2aKR5HfKwNwtmY+FvKfQ1QYbHyu5IQ4fGwDxIfKVbcW2kQ20+RFfUDXzft3H3XE8NLqofDupOliY2BAN9tHOtcnxHSKUPNr4nHlY/YnCW3j0Z2nAOOLiogwNnGjoT4kbow0t9K1cR4zIkpSNUsiK7F2YE5iwAUKpvqm5POuOlhjmyTKxilByiRGysD+UsOXobg3r3hhxRnlOIkMqhERGKKpNiWsctg1r+a3OucvHE6JNrE0vX1ZvVH4l7F/D27CXGIhkjtuyfipbr4fEB/bVxhO02FlF0xELA/+ot/mCbg18o4viryG6lWO2vdkjmVYkA2qd2X7PtjJ2WUSNh1BSXN3IzEgFYxJEMzaeYC1utWtBrr7sKaT+fvJCyEV0fXAa9rCGEKAqgAAAADkBoBWdd40ClKUArFxcVlXhrD6BR4iM/Cfkdvb0qqxa3OvgY7HkfnzFXOJUgmxt8r1T4gLfKCqk/CTdG6+qn2t868/qYdrOPr98FeZpFjobKynb15EX9a3sRcKSLk6X6gX+daGS4yttsCdWVraBvnaxG9q8ds6xNbUSrf0OqH9aqVQz+Yjyey4PxZhpcWYW3t5T+taGwH4hJGkiEMPVdv0q0AFZJb6UdEW8klHKK2XCkROP5Db2sa34eC6KTzUftU547g+qn9qyhhsAOigVvp0qXCJ7eSp4rI0UYKgEl1XU20Y2OU/n10B0J0qLwTFyDKjt3o2zkZWPuLABhzU29K6GXDLICrgMrCxB2Nc0spjZ1Ia99m3sNB4tn5a/Xaoa6VmljGda49SxVXGXEiy4nLIbJGURebm5PrkUWIYdSbVpgRI9btJIVsZJSC2XoAoAA+VUEPEJgCXCH8QvlEhzBfyNmX6Eadam4jFpIgI8+lrakH+ocq5N+t1Mvw5ST445/ctVVQRNmxAXfnoPfpUvsrjryOgU5QquCeWY+W/MHe3Ig1UyPYa8hqeW2pvyqw7K6q8uWyuwEZ/NGosGA/KWzEehrPg8HG7evQ2XcxwdkmMHOslxQqqL1kJ+leu/wBVyU/LLYTjrWJxS1UriNbVtElRlrUh5bLFMSCa5Xt1HNHkxEUkgC2Vgr5VW5uJDe6ka5TmBFiNRarrPW5MVpZtR60WqjNYlwRcGfOpPtKxcLBJEW58pMDPnH5gYZCp/SqLtrjJsdCJZ5AGhBeJY1yKH0zBrlmuVFrEi1d/P9nmBdrqvd3JNgFIud7B1OX5Vpl+ziG1kkkXW50jIJ5HKVsDWqcL3jy55RHDOL4FxJYlVpGujjmczEEBwrC2pW+h3t0rr0xZZQ0QV78i2X9bGuC7W8AfCuIgTZbGNzpnC+Um3xANkPy9K3dne0RjY3BCk+JT/wBs9COQPI7V53xHw95c137G2i/a9kui64JgXOPaHHljHiBmh7t2WIOurRMCb3I1F+hr6moSMADKguAALAXOwAr5fxjE96mWTylgUlQ6qb3Xbym9vEKjR8Vxc7iHETyvEhDZUhCSSspuqtL5EXqxI2rr+E6yLgoTSUvjpmbo4eV0fYAa9rXBfKLixsLi97HmL862V6E0ClKUArw17SgKDiEd3IN8oOoHP/6qJiMJGRZkAHqtXGNi8V7VBeN/isy76CzD3GzD2+lcW6H4nk1OOSikwDo14mJYDRSbh1/KehHI1NgjEq5l0zENryItcH10q0jww0I63B/etiYYC9uevzqtCnJFVNMpZYCZ0PLMx/2pYfUt+lSp5ljNzc3dU018R2+gBJ9qmTYYaEC5ANvnUJcATIhYeFLvrzkOl7ei3+tWFQkTWVwSb9K9WthSosjPcgKBpoxItflpvW5LabFFtko1wnGeKYmXiBgwvdqEQiQyAkXAViQBtrIq63vqeVdo+KWKPPMyKFAzMTZR667CuBl47BFxFp45UlVjd8jBjlkQKwGozMrRK1hfRjRuLjhrKfub4154LSHBYgKA0TF+ZzJb5EcvkKjPiJA2RgiNmAyuxBJJIBvlsAToDrerPD9t8HIxVZbtzGVhr0GcC5qR2ijheDNOr5eRVGZ1J0uFUZvflXKn4ZU3nosRk1wzDh/Z0t4sVZ9dIxfuxb8wOshv1002q4WQXIBFxa4HL3rjeEduFiXJiC7BSQsoRrkD86HxDT4ufvqbTD9t8LJYoxbMQAMtiTsBYm9X6qo1x2wXH0ItPPJfwYknzDKbnS4OnXStHEMd3SA23YDU2GvMmo6zoWEmVlYixJXUDobaVVJ20Ulw8YjVTYCV7M1iRfLlsBsd9ula5qWP5JKP4lhF/gMWJLmwBXS4Nwf6W51lNESTr7G5FvlXnD5lkiSRAQrDMLjKbeo3FRThnlmuwxEKxeUiRQkut9UW5ttva4NaXp3NYkzDlzwWKTfMjQ/TnXjS3rXJNZsgF3ylrDS9tLXOlewXKgspUkaqSCQenhJBpKp7cZM4PI8QQdbkf85VPixN9qrcdG/dt3IQyW8Oc2UEm1zbWwFzb0rjcfwviEkl42kVRu0r93cjmqRGyL73OovUKIWVvhmdsZ/B3PF+Fx4qMxzLccjzU8ipPP8Af1r5HBwnEieSCA/eDGW5gZQrlbXcjwnoDplOlWWI4niIRYY12fl3GaRVYbh5HugHoAT6VP7PdrcLhLosUhkkIzFCZWdvXMAwFydxzNdCUlJKNn6Gp0PtFdjHlw6/6qIRq10yghlZspICFfiuP2rq+y/Z9iI3xEQ8KqfGWuWHVCbaaHVap8dihjOLYZZQIoIAzorlbyS3HwgmxGmh1sprvp8ai88x6Co1aaup7oLk1uL6ZaLihWYxIrnjxk/lH11rdHxQHcfqP2q151iIuBeGcV6st6ww66X61uFXIuTWWaz2lKVsMGnER3HtVbFiBmykOrcg4tf+k7H61bO4AudBUKcq4BFmHIjXX3qlqaVJbvUlF4PIcPvbret8WH60wq71IrNFS2ptcmGYJEBtSWENvWylWtqxgwRVwS9Sa9fAqeVSLV7WPLjjGDOSvk4QpFtxtY6i3reouI7LxSKUdI2Q6ZSgtb/FXDNasqj5MPRGVNnE4f7L4InBQkx/+FwHW/VWPiS3S9XuE7PLECENgTe1yfpc6D0q5rU4I1Guut+npR0wl2jPmSIh4St//wAqC/ZLCiVXECBxe0gUXH/wflVxe5FgCOtbbVJQiukY3v3IDcK6H61nHw5ByBt+nt0qbXmWmxIbmQ2w6tfKRcHXnasF4X4rkna3/B1qasQF7AC+9qzqPlp9obmQzw8Vg3Dz1FT6ViVMH6BTZXDhp9KybhgIINiDoR6VPpUVpq1zgOTZzOP7CQOlo1ELDYoLLf8AmXYioPDPs5jUlpjc7BYyUUet/MSfeu0pR6ety3OKyTV00tuSjj7HYVQAkSqAb6AXv1JIJv63qYvA4h8P6mrClbtq9jXufuV68DiHw/qakDAoPgX6CpFKbV7DLPAK9pSpGBSlKA8IrxYwBYAAelKUB7XtKUApSlAKUpQClKUApalKAUpSgFKUoBSlKAUpSgFKUoBSlKAUpSgFKUoBSlK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6" descr="data:image/jpeg;base64,/9j/4AAQSkZJRgABAQAAAQABAAD/2wCEAAkGBxQTEhUUExQVFhUXGBgYGBcXGBcXGxweHxwZGBsaGB0cHCggGBwlHB0cIjIhJykrLjAuFx8zODMsNygtLisBCgoKDg0OGxAQGzQlICQsLDQ0LC8vLDQsLDQsLCwsLCwsLCwsLCwsLCwsLCwsLCwsLCwsLCwsLCwsLCwsLCwsLP/AABEIAOEA4QMBEQACEQEDEQH/xAAbAAABBQEBAAAAAAAAAAAAAAAAAgMEBQYHAf/EAEkQAAIBAgQDBQQECwYFBAMAAAECEQADBBIhMQVBUQYTImFxMoGRoQdCUsEUFSNicoKSsbLR8BYlM1Oi4SQ0NdLxQ1SToxdjg//EABsBAAEFAQEAAAAAAAAAAAAAAAABAgMEBQYH/8QAPBEAAQMCBAMFBAkEAgMBAAAAAQACAwQRBRIhMRNBUSIyYXGRFBVSoQYjM0KBscHR8ENTkuE0YyRi8Rb/2gAMAwEAAhEDEQA/AO40IRQhFCEUISWMUIG9lS8N7T2L9sXEJKGYMHWDFZ0uJ00Tyx7tVKYXBSvxxa6n4GmDGaP40nDcj8cWup+Bo980fxpOG5B4xa6n4GlGMUZ2eEFpG6QOO2ZyyZIJjKdh7qssqoXDRyiLgDYpI4/Z6nXyP8qYK+nvlzJbherx2ztJ0/NP8qDiFPbNm0RcbE6oPHrM5cxkbiDp66UGugBsSi46oHHrOvi230NNdiVO3dyLgo/HtmYzGYnY+lPFdARcOFkZglfjuzBM7GPupPeFPa+YJV6vGrREyfgRUBxejBtnCdkcRsgcZtdT8DT/AHpSn7wRlK9HF7fU/Cme+KQbvS8Ny9HFbfnT24pTO2cjKj8bW/P4Uz3xSfGlEbjsgcUt+fwp8eK0smjXhJkcN0r8ZJrvpv8A1zqcVUdiQU3nZSMNfDiRMba1NHI2RuZuyDon6kCRFCEUIRQhFCEUIRQhFCEUITd0aH0NIdko3XLuwX/I2v1/4jXn2NH/AMs+QWnN3rLQAVl6qPXYBZ5uIX8S7JhSqW0MNdbmfL/x8K1BBBTsDptSeS1W00MDAZtSeSLnDcbbBZMSLhH1GB15wJ/2pW1FJIQ1zLJ2elkOVzLJu9x1WwwvEDM0oLYEyx335R++rsUMsMgiaeyNSSs1+FmSpMY2HPwRa4ZjLgzNdWyScwQCYnrppUU9bSAkBmY9VaZHSQdnLm8Uxe4tfsMbV22HukDu2XZpMCetDYIpmh7HWYNx0Uww2nm+tYbDmvcVaxeHQX7jowBGdOknr15aVLFUwyOMTNDbdMbS0UryxgPgUpbeKvo15Sli2AWVSJLRrJ0+fyqHNBC7hauJ5p4p6SBwZbMeZTuHwuNvBXd0siAfZ8R8yBqJ9RTHTUcD7NBd+QSPjo2OsBc/JDcAxCgvbxJZt8rCAY5ak/Og1sbyGvjsChstM7sGMDyScDexuKUMrJYt/ajVjzI3MfAetEzaSldY9oqV0VLTnKLuPyScbicXhMpuMt9HOVdCDm5ef76I46aqBy9khDIKWpBtdpCkW+EYu4Ju4k2yfqWwdPIwR8NaYamli7LGX8SmGWlj0jZcdSol3EYy1d/BldbzsAyuRqo11M7bc55VKI6WSPjkZQPmpRDTSN4xbYDl1UxOy7NrexN5m55TAHpP+1VziLGfZxiyj9ta3RjBZN2nvYO7bR7hu2Lhyhj7Sn+vdT3cKqY5zBlcOiJWRVLCQLOC0XeN1M9NY6dajiqjwxGDrdc+W9okrS8EH5IT1rt8Ov7Oy/QKJ26saupqKEIoQihCKEIoQihCKEIoQkXNj6GkOyUbrlvYERgLP6/8Rrz7Gv8AlHyC05u+p3aTEG3hrjDeAo/WIX9xqtQxiSdoKnooxJO1p2XmCwb28GqWcouZAQW2zNBJPx+VOlmY+pzSbD9FYlka+cufsl4zv7eHCoDevZYLeEa82jn5e6kh4L58z+y2+yawRPlu/QBZbs3ZBuITJ7oGFI1ViYkgDTXXXpW7WvAi0Pe/JXcSqCyPs/e6dFouN8a/B3skgsjhsw0n6sEdSPvrGpaMVDXhu4OiqUlLxWHXXSyhYPiNvF4y2yqQtlHILRJJgbdBU8kElNSuaTuVYkifBA4E6uKvsdgxdCq3sBgzD7UTAPlOvurNhmMVyNyFRjlMZu3eyi9o8Z3WHuNpJAVR5nT90/Cp6KIyzgFSUsRklASuCcUOItd4UyakQDmmNyNBHSm1dM2CTIDfRFVCIX5Abqm4/i77YhcMrhUcqPCIYhtWk7xodorRpIoxTcYi5F7XVmmiiEZlI1Wku2GyZLTd2RAU5Q0AcoPlWQ17S+7xdUWuGa7hdUNvAN+HJ3l83u7QvBAGU+yBC6DefdWm6YClJY3LfRXTNanOVuW/zV1jsI7RF57SgHNlC67fWO0VSidZ18gcT6KlFI1n3b+qpuyeFAfEPn7zx5BcO5A1J95I+FW8SkIa2Mi2mwVurkuGttl0vZWxwZF43mdyAmVbYBgdTA9ok+VUhMHRiJo1O5VbiAs4dvxVHexLY28iIpWzZcO7NoSRyjl6etaDWCjhLnG7nbK3lFLEXONy4LSka/dWQCRayxDutNwU/kl/rlXo+GkmmYT0Cpv3VhV5NRQhFCEUIRQhFCEUIRQhFCEi7sfQ0h2Sjdct7Bf8hZ/X/iavPcZ/5bvILTn76ldq7JbCXY5ZW+DAn5TUOHPDaht+f7KzhzwKlt/5opeGxZOGW5bXO3dgqvUgRHxqKSICoLHmwunuYOKWu01RhcS6WO8xOVWALMF5a6Dc+LYetLJGx82SHUbJHsaZLRlZ3s1fb8KvLdQo10ZwpBB0Mxr5E/CteuhBgZlPdV6tjaYGlpvbRXvEuELeuWmeClsN4epJEA+VZUFUYWODe8VThqHRMcG7lV/HsRbwj2rtu2gY5lKqAuZIG8dDGtWqNklU10bzcdfFT00b6gOjcdP1VjwPGXL696yhEYwiDWRzZj66D0NVauGOF3DbqRuVBUQtifw27jdUXaO7+E3GtLPd4dXdyObRoPcRH7VaNC0UzA9279FdpvqGh53crrsuAMJZjmCT6ljWfiFzUOVOrJ4zrqm4hiB+NbX5uVT6lW+9hWhAwnDyFciYfYnH+brS8RwfepkLugkElDBgcp6Vk00hjfmy3WdHJwzmtdZrs8bNrGXLdt2YMuUFxrmBkiRptz0mK3cRpag0bZZGgDoETYmyoa2MjUH8Fd4/hlu+4zsxCiCgeBrqCQNTWVBPJA3Ru/Ufqhk7ohoPxTPZ6xbtNes22LBHDaxIzKJHnERT650krWvcLXH89VLUPdI1sjhuFLwLXVF18QyhcxKxEKg6+u9V5eG5zGwjW2vmmSZHECPfn5qs7LS5xF+IF24co8hP8491WcQsxrIgdQNU/ES1oZENwNVe56zllFy0vA2myp6/yr0fDQRTMB6BVHG5urGryaihCKEIoQihCKEIoQihCKEJu5sfQ0h2Sjdct7Af8hZ9X/iNee41/wAo+QWnP31fsoIIOoOhHUVnMJabjkmNLgbjks5Zt4jBllt2+/sEyomGXy2J+UVqk09W0Oc7K5a3EgqWhzjldzSMVcxrsl42lCW2kWJ1PmeZP9RT4xSRgxB3aP3k9ho2Dhh2pG/RNYnCYnE3O/I7l0A7tTqdCdzvHn57RUjZaaCPhXzA7lN9qp4BwR2gdypw4tjR4ThAX+1m8PrA0+dVfZqQnMJNOiThUp14mnRN2eBXLue5iWBuupVQNkkaHTT4dTTnV0cREcHd5nqmvr2RkRw90c+qawzY4Wlw62lTKMvfT9Xy845jX0p7/Y85mc69+SlkdSXMpde/JXXCuEpZtd37Wac7c2J3/kKozVbpZQ/pss6eqdLKHDkqbCvisKGsJY71ZPdvOgB69esEir7201S4Sl9uoWgTTTgSuflPMJS9my1ps7/8Qzd5n6Hp6efn5U32/t9lvYAtb9VEcTaJQGdwaWQ/GMUngurbBAEsB3hfyCgxqAZJ29SK0cOwyGd4mZsq1XJShpLDe/JUWGw1xLy5mKl8zae0FAJJEQQInmT74nqpmNkbkcOysOPMNRoVecawT2rgKWwbeVWuzqyu0ooDHxEeAERoNTUfC7YsNOau8XPAQT2hsmMFw+4D3+EYB/roxlWnWNdoMiD0BmudxZsTH8OUdk7EcrLTp8RbNGIqgeRUu7hcXiCFvlbVvcohBLeu/wC/3VkxzUtNcxjMepUhqKeAfV6uV9ZAUBBACgaDTrVKpc6V3FP3uSyuIXPObfqlOoOnlVeNxaQQkI0Wn4IPyS/dp8Olek0Ly+BrjuQFTItorCraRFCEUIRQhFCEUIRQhFCEUITdzY+hpDslG65d2B1wFn9f+I1wWMRSOqiQ0nQbArRnc0SEErQD1HxFZhp5fgPoVDmb1Rp1HxFJ7PL8B9D+yMzeqZuYmxs95FMwV1PpMH31sQYSTGHOzC4v3VG6Ru1x6rz8Ksf56eXhblpTjhQ/9/8AFJxG9R6p38Ks/wCevwIqM4W3mH/4peI3qPVAxVj/AD0/r3033a3o/wDxS8VvUeq9W/ZP/rp86UYW3o//ABQJGjYj1Sy9r/Pt/OpmYNn2Lv8AFBlH8K8u3UG1xWj7NFRg07BfN8j89Eglbe5KgDFghioOdMrFGZQQCY1OYiCAdj84qKKgmuGPb2TzAP7I4gOoKpMIr3Lwcm2sq+fP3iMDplZCJViNsh3B8te2p4GxRtYwaBVXOuVI4vjEtZRavZLxkZtbgA3aVIJkxAjmRyqZ72tGuinghfK4ZdRzVHesYjEW1u2SBdkZ2u3h+UYGMwTZUCyNI8qq5i08R17fn5WV+qmgbC6NhB108PMq1wuCKMp75A8LmCMMuk6aGZ166gbaCqvtMdS1/EhJA2038ljuOTYq2tXLoJl8ORy/Ka/wj99YMlHTu0EL2/NTtksL3Ck2cUrTJVTzBZfkQYP9dao1WFTxkcNpcD4fn4qVskfVONfX7aftL/Oq4w+qt9mfRKZmfEFquCEG0sEHzGo2rusOY5lMxrhYgBV3G5urCryRFCEUIRQhFCEUIRQhFCEUISLmx9DSHZKN1ybsLwG1dwVp2Lycw0IjRiOlYVTjtTSyGJgBACsVdFHJMXnmr/8AsrY6v8R/21APpPXakgBV/d0QTN3gGEVgrXCGOwLgE+6KkH0hxJzM4YC3rZPGFsIuAU4ezVkGJuRHX/akH0lrMgFgTyFv9KI4dFeyZw/CMJcYqlwsRrAcH7qkfjuJxsDpG2/AJ7sLY3cFOYrgOFtiblwoOrOB91Nix7E5TaNt/wABZObhbHd0Epy12bwzgMrMynUEPIPyph+kOINJD7AjlZNOHRA25prEcDwiGHuZCdg1wA/OpWY3ib25gB6KF9LTNNiU83ZnDBcxLBYnNn0jrNRf/oa/MGjU9Lf6Unu+E7Xt5pCdnsIyd4GJSM2cP4YG5nalH0hxHPkG+1rI93Qqu4ZhsBiXe3Za4xTXUuARMSsxOsa+dWa3E8VpQ10wFnaDQX+XNKMPi5XUhOzuBuHug8sNcq3CDI3Oh/qKrPxnEwy7m5R1sFIcMYztEH5rzifCcBhkHesVUnQZmJkTooAk76+6dqWDFK6buW05kCyrzsgiaRISL8gSPyTfCsJw/Ehu6dzk1YMzqQOusaedSy4xicNgSPwAUUMFJOOxfRNJw/B5mSxbe4y7jvMsSY+sc2+mg51OK7EmgGQhodtcb+icYINdzbxKRiRgrb93cV88gEIzOFmB4mkdRoAavQVGIPpzUOfoNuyLkDzUb4qcOygfNWtngOFZmQEMymSquZWftQZ5fKsOo+kVeDmYLDxA1V12HRloDwbIXgGELMq6soGZe8aRO0jNpUZ+kOKAXLh6BIcKhaLlu/mthwSwEsqi+yug1nSBz51vUkz54WyP3IuUhYGdkbBWFWUiKEIoQihCKEIoQihCKEIoQkXNj6Uh2Sjdc5+jb/p1n1f+M1xGKj/yXa8gtSbvlXXGcf3Nln+tso6k6D+fupuHUvtM4j5c/JOp4jJJlXOMQMwZnDEtLZ2BGb85SRqAenSu7jfERkZsNLdFusc0AsabjmtBxfGPeNjCzGZLYuE/aKz4ucACY5kiufw+mbTxyVQFySbDwWfAxsbTNa5voq7gOl/vJ/J2A7O42IggLPMncCToKvYs9kkIp93PI05jxU1W/M1sZOrkh+9xLtcOWTHidgiIDOVQTrp5AmrGeOhjEbQTYchfzKk4jKZoa3pyWsvuMBgdDmKAwTzdmJ26Zjt0Fcq29bU5zpc38gFzmIVJDHSFc2scNxGJF28qtdIKl41clp9kc4jYfaEbVvGVkbw06XXKMp5alhlB2KldosRftYKxhbgZO8Z3KHcW1IyKw5SxLR5CreERMmqXTD7oAH6rpcOjfHFZ+6rL/GWODs4QNltqWa6essxVZ5gDWOZI6Vow4e1lU+qfudvD/avWyklT+FYS5hrLu2ZXvLoNQRaDEzrqucx+qpqtNNDVSZtxHf8AE2/RW6GMPJlcNArTF4M4O4sOGa3kuSukc2X0gEejVTjnNdSvzttvb91eMzqiA5x1Vn2t7PPdvnEXbyphgiktqXVREhVywSSd55+UVi0dSAwRtHa+XmVxNZRh8nEeeyB+KoezwyXcRetnNat22UFoBYsVFsEeoBPoOtaeQSSRx8y4KnRDK58jNlI4bjGss7KfGyFc28EspLeu/vrpaujbOYw7utN/9Kdjyy/im8Jhyyvcg93a8TMdiwMqgP1iWiegnqKpYriMcLRTs7zuXQf/ABXMPpONM2+1x+KT2d4k1j8IvTLG3lBPN3cEHz2Y+6uamhEpGbYFdtWwcWWOPkPyUz6P3JxhJMk23JJ56r99VsSH1CixUNEbQNl17hnsCtzDDelYfALlZO8VMq+o0UIRQhFCEUIRQhFCEUIRQhIubH0NIdko3XNvo8uheGW2bRV7wk+QY1xeJMz1WQDU2WrK3NJYKr43xs4kQFyopJWTqTBAJ5D0rp8OwplGS4m7iPRa9PScPU7lRuJ443RbBXKltFXKDuNM3pIECpKWgFPG8NddziTf8vROip8gcAdSk4hhiL5ywouOsFh7KkAiR6UQl1PSWtmLenNI13Cg01ITVm64W6mabWWTG3tquYdA0kUTsj4sUhFnk/ike1hlY4jtIstaU57od8jSttYCmBJZ2PKeQ6a1LUxzytLI3ANtud0+Rkr7hlgLfitN29JfBK4By57bMOcH/ciuVwwBs5a7xC43FmEwWvssBY4tctWWtI5thnLuymCdFULI2AgnTea3HRNLsxbqNFzrKmRrOGza6j9oBeBsLdzG4bQyhpLQ7vkBnWYjTzA5VqYS+FsUjxsCb/gusoA9sAz7/NRWS5hb7KwHe2XGhAZZWG1ncFf31bzsrqS4OjgduX/xWibtJW04hiGxGI8AzNdKqi7aZZIPkNZPlWLS5KKju/YX+ZsteB7IqcOKhYtGQ3LbiLo8JGbNqwAEE7yCIq1DUslp+KwaWPyUwkD4szVDfi91MW9x/GQbltrbE5cuqZCOQGh91ZvCje0AbeC80fVSxTlx6nQpnheGOR7g9hMttm6szBgPdAkeY61epHxiqY076paSNwje/kpwtNlW4RFt2ZFbqVifvj9A1tR10b6l9ONxqrrmEMD1apimPDL6Ha3cRV/RYho9x+6uRxSlZBiIcPvC63MFdmkaPFZ7BYBriXnGlu0uZjynZV9dfgD1pjnta4DqurqKlscrGt3P5c1ovo7sflLrkEEKFB8z4o+ABqKuhvT6b3WPjFReRrB4/wCl1bhn+GP65VrYdf2Zl+gWDJ3iplXkxFCEUIRQhFCEUIRQhFCEUITdzY+hpDslG6519HCBuHWlIkEuCDzBcgiuLxO4qifJakxs8kJjifAsJZGZ8Q1hSdFLpHouYEn5xVyixTEpriJme3grLa6YaJ/hXZ/B3RnW6cQoP2wV9CEj4GoqvE8QaTHMMh6W/Ipj6yV2ic43wvDPcGa8tq5AWA1sSo0AKn/bepKSor6eLNFGXN31HzVWPERC7LnHkp+B4LYtW7iiCH/xC0DN67BRroBAqlLWVFVIHu7w202UjpnvdmN7qBgeyOGzZw73EnRSyldORjVo6E1dmxeqLOHJYX5jdTPrZnDIVeYu/bBW3dZZu+EI31tDIjodqoAPtmby5qmIi5pNtt1lMSMDhcSi2sMrXMyhiWY5cx+oGJAYTOgFaLDPLFdzvw6p0OFMsZA22hsfJXVy5gr2MSSjYm3IQ+LTmRp4WI1ImY1qswVUbCxhs126c+mkDOKR2VWds8Fw9riXMUrG5A9iQWUHTPGmWetS0M1ZGxzYHWaev6J8NLJN3Nla4NsIEOLSFUg+IzprqoU+yZGoG9QS8eW0bidOX6ppikD+FzXuDTCYtlxCKHZDAYyCCNRmHzEzvUZ49O3hhxDT80srZYTkdooHFU4deW5fuIr90cjMM4JIiF8JGfprNTwmojPDabAqF+G8WQNcwEkaKTxTGYS1hFzIDYcDJaVQJB8Qgco0M1XjjnM+YOIcNzdTQ0TpXGJrRYeie4f+D4rCqqoO5jLkOmUry02I6g0xzqiCoztPb6+aZPTcM8J7VWcKx2BLNgraEo0ySSyuefiJzTpofzREQKs1LKgu48jruUww+Sni4gFgpQxmDtrewoWEt2y9xdwZgMJJktqNfMUwRzvIkJ1JS8CZ2WTm46JjhXEMLZGHSyjAYgkqDJK8iWJJJJYR7qSds8rH5nbJrqOXtyO+7ut3wwfkxXT4Z/xWeQWZL3iplX1GihCKEIoQihCKEIoQihCKEJFzY+hpDsgbrnP0asPxfZJ0ANwn3MxNcXiDc1bk62WpP3iudY+7cxt7EXpUhFZ/ETAtqYVV8yPnNd1AYsOiihy6u0/G2qYDqn+yGPez+E5CVzW0XTkxaAw8wuaPSkxGjjqJYi8d0nf5fNUMSmMUPZ3KsLuEC2lusynO1wZSNQF3dmO8n94oiqXvnezL2W21/Zc5JC0RtcTcndXGFN2+tixzCgHNMCBJZh5DT1rjqoxiSQMNhcn9gu6oQaela9+riArPsmSt+4nLJLDlKsAD8zVR5sy/ipa2zg11lRdsuIEY8HfuTbgeYhz6T91aNK36oX5rSoIM1KW/EovD8M+S5jrh0ViUkyWukwD6KTPuFSl4acgT5X3e2mby38lDt3RZFi6jzcLM9waHLlcZR1EiZ9adqQQpHNdIHscNOSsOPYxLmMxLXCYCOtuJ9oZQvu1Y/Co42FjA1qhpoHthZk66qFYxBNm1h2bLbe8XY7ADwrPuIY1KWjMXKVzDxHys1NrDzVjwXiYsNjVtHwG25tySdQwVT8G+VQSMzlpsoKiEy8IvGt9VRDGxYNrrcDkz0WAPvqfLrdaHAHG4vQWstBiMJ+EXsPhiSq28OM3l4M5+6q7Tka93UrLjl4MTpQO85HCccbPDb8EgveyL71WSPdUcsfEnaemqdJEJawX6XKq8Mbdu7hShOcMhu9M2caDlosVZcCQ4H+aKy4SPhk4m3JKF0lcZdJ9oqv7VwsR8FpA22UBI5oEkTOg/RWHCMOTjcJbj/Dtox8vC1w/NqhqjaB5sqs7h7O93xFdf4b7Arbw3/jM8guXl7xupdXkxFCEUIRQhFCEUIRQhFCEUISLmx9DSHZKN1y3scG/E5yiW7vEZQOvjj31yNS5rcRY521wtOfvFZfgHCrn4txt4I0uqW0WDJVGBcgbnc/s10GIYhE/E4GZgWtuSeVyNFEk8L4a9rB9+6lQ95QJBBCKrAMZ2BYn5datOxOKSvMQcLW3vpdZmKglgIGy1XZrs2jqt+8rEnxLbOi5Z8JYRJJGsExqNKxMVxl5LoYSLbac1FRYeywkl3UPEYk2bz+LI4Zh5w3TrIisqzndoC9110JifEA47LR9leHsitccENciAdwg1E9CSSY5aVFORbLzVGomzv02Cocd2fe/j74KMFylg+uUkooSDz8U6eVXo6mNlOCTrsr7azhUzADrfX1VFaw182LtkW7hy3rZZQpMNDry5ezr6dasl8YcHk20Vx9RAJxJm5Kbx/sq1lbGQO7P4bkeIBzEAQNBqdfKo4apsjnfy6jp8RD84edOSfwXZs3MZdW+rC0hYs2qhpjKFbnMzp0pr6kBl2m5UUte1lM0MPa28k5i+Cd9xLuchWyirOWQAgWRB820+PnQ2Yshzu3SR1fCpND2iVXHs/fW5iUS25CKQDB8QLrlCn6xKidOhqQTtc0ElWTXxlsbnHzVlieyV5rWFQIJhzdOnhLQ0Nrrp4dOdQisjDjc6KqzEGh0jjztZZ3EnEG8zMt0XW0ICMDtlgADaNPSrQLcvhutJktMI8oIICtbPZzGdyqhCA9ycpjw6RnbXwz8dKgdVwhxudQqklfAJS4chbzVhjuyBTFWRZUm1KlmJmCpls0nSeQ86hirg9ri8qGPEbwubIdVncTwzEozWjau6tJCqxUnUAyBB/wB6tslY5ocDyV+Osp8oeXarY9jezr2Zu3tHYABZ1VdzJ2k6egHnWfU1rM3DaLrGxGpFQcsewXQ+G/4YrpcON6Zh8AsSTvFS6vJiKEIoQihCKEIoQihCKEIoQkXNj6GkOyUbrnP0bn+7rX/9P4zXEYsAKhxPQLUm75WnFZwFm2vqoyvSJqVgG4SOAssNY7Uvc4mtsR3Aa5b1/NVizz6j0ietdJPgzIsOz2+sNj68lYMIEQdzSOFdrHvY5FX/AAmYoqlRtlY5y2+aRPoanqsJjp6AyO74A1UclOWNzK67Z9oGw1lckd68wSJAAGrRz5fGsegpWzuJfsPzWVX1Zp2gM3Koe1vam4wWzaJU5Fa6yyDLKGyqRqBB19Y61oUdFkJc7fX0WdX1zriKPwumcR2oxKW7dm20PbtqLjQWcsF8XWAuxPUGmGmYHF5/0F2mHUMbYGOnOpVrwDtexw91r3ie2VCxALZs0Ax0Kkk9KbHhftM4jZoDqfAKpi7I6M3bsR80zwrtLfa/bF4g27jBcuTKBmjKyzrExqZ0Na2IYTRNpHS027OY523CwoqiUy2k2PJOdre2L2bhs2Msro7sJ13yqJ5DcmsmkoW8LiSc+RUNbiDmP4cXJHCO2bvhrrXADdRlVSAQDnmJHUQSfIUDC2zVDWt0Zuf54rRweV1Xo4bFe/2ouDCrMG+zOJgAAAxmj5AeVTx4Mx1U8f028uvgt5lC105H3WrPY3tbicPaOS4Wa40hn8UKgho/SYgfqtWq7CqepkJdoGttYeP7KCsjYySzBYK17Xdtrlm7bt2csgI94kTMwe7Gumm58x51kYd9Ho5KeSabxy/hzVO2l1vD765NzTcfzZKD1XjvsJPoKe1xDC5uw3/FJpfZN4vErbUs5PoASSeQUDVj5Ckjie/sj+fii9t1c8GuFrSkqVJE5WiR5GNJrv6BobTtAN9AqL91Pq4mooQihCKEIoQihCKEIoQihCbubH0NIUo3XOfo2U/i61+uf9Zrh8UBdO7wAWpMe2Vp5rPz31UaTfuZVY9FY/AE1LB2nAHmQjwXD8DebOSsl3Dqsby4K6eZBI99enyMZwmmQ6Cx9FqyABovsLK07DWS2OsgfVzt8FI+8VnfSGQNoXeNgmVRGRW/0jX/APiUU7LbB+LN/KsPCgBDmXDYy68zW9AoXY1LbYod6STlZkE6MwE+LroCQPKrNRK+NoLOe/4qPC2Mkms/fko3C+I3EuXSiF3vI6aAkjOQSQANTp86rvY3dy9RqYoyyN0hsG2Uq/w9rCi3c8LkZ3H2Z0UE9QAT6ua6LA8ro3yjmbfuuMxur9pqARsOSexOON1lcxp3YXLt4SI+f76utpIqWkdHH3Tf5rMMhc8O5hQeD422uKuX7/iUC62XQ5y8pl+DH0g1y0kZdHlabba+SpU8zGTPkfrvopacStPaC2rC2AtwllBLzK6EswmRO3pVrD4iJS4m+gA8NV1/0ae2Zr3Nbl5JlchKlyQmYZyujZSdYn1/fWhUPk4LnQ72XQSucI3FijfSCqpjO7UQlq3bUKNBHtEe+d/Oovo6DJQkuPacXarn9TqSqm+pu3kJBz3nVmn895WPLKRWnI9kdI62zQR6BRAkgrt+KvhdCYJBj3bnygfOK8vp6bjHXYnQdSf0Q6QNUPBYxnXOEnMTkiJCR4SZ6wTPmN4itGqpYoHCFxs1uptu4pjHOOp5qVawoDNcYyxEDeANdBO0zqeelZ01SJW8ONtmj1PiUrGFpudVf8M9gV2uHAimZfoFWf3iplXkxFCEUIRQhFCEUIRQhFCEUFCRc2PoaQoG65x9G15Rw61LDQsNSPtk1xmIgiVx6gBac5AkIJWjF9PtL+0KyQ3XRR5xbdIv3UKlS6QQR7Q56VK1zmEEciEZwNbrHdl+ya2Lpu371pisraCNMTpnbMB4oOwmJOu0bmIY6amIRRggaX8T+ymlqg/sgpzsT2d/BLj3L1y0Wy5EyvPhkElpAgmBprEUYriza2NrWAgc79Uk1UH6Kw4rwW3exlnEG7byIBnQkSxUlljlEnWennVOCt4cRiG6y5qVsk4lJ2VdgOyy2saLovWu4BZlXN45YEZSIjKJOszEac6nkxEOhykaqGGhbFU8XMp3ZXgaYW5cuNetMTKW8rbLMktMeIwBHkdagqasPYAFu1Fbx2taeS9xfBlu4zvnvWjZ8ByZhmLKIAPLLMHfyjnVqPGXRUJpGixN+14FZjqdrp+ISkYvgVtsULq3rQtF1d0kTmWDAMwASBPvpYcdliojS2ueTvAphpmGTiX06Kp4h2MVrjd1ibK22bNDGWXeQIMMNecbCmMxVoiyvbqFRlwtj5C5rrAqyv8AZbDm1atW76qEJNwkqWfNGYkyIMAAdBTI8Ylic5zR3h6LcopBSRljNim+Pdnrd25ntX7SIwAdSZOkCbYG5IgRpT6LGZIIjFlueR81bhxAsYWFOcf7DrfxiXrj5bTKue2BLHLoBOwBGhPL5ixTYwcOpxTyDtam45XVLMSNAoHHOG2cPxRMTcfNbIW4tlAMwOXIsyQMukjXl8borWGi4LQdfmDqojJlFlrcRghcVb1s5rThSwbcJv4RGusSD0O8RWc6MRMvFcG2lkgIcdU1iOL2LTIrOJciMviMfa01I86zI6CSc5pHZW8yVcZG8xl/IJ5cXbMt3gUxopYaeZG2bb4VDMIg4MjByjcnc+XRQcQZTYrRcFabSkfLWu4o8vBbl2sqan1aQihCKEIoQihCKEIoQihCKEJFzY+hpClG6539GXCLVzh1pnWWl/rMNnIGx86p+xQyauHzU1aBxiVrv7M4b/L/ANTfzqP3XTfCq9go+P4Dh0QkWSx2ADNv8aezCqUnupjzlF1QdqcRhMIqhbAe84kIXYAD7Tmdug51PFglNKdW6JhcGi6yjceubi1h46ZXPunvJq2Po/Q/CmmY8wrbgnaLCOwTE4cWyTHeKzFf1gTK/Oopfo/TgEtanCQHvLb2+zmHme7XLGkFufUz/U1T920wFsqeGDdPDs5hv8r5t/Om+7Kb4U+wVP2lt4bB2w/4K10FoORj4dJkydqjloqZmuRW6Sj9oflBA81lLnabDd8SlgPYyTB7xXV4OjNJESAJjn5VWNPTA9zRaXuQZNTZ1/wIW24Nw7C4izbvCzAdQYJbTqN9fWrjKCme0HKseog4MhjO4U4dnsN/lD4t/Ol92U3wqKwTF3g1hYKWwGDrBknUMJ58tfhTX0UEbc7RqlAT95EZoLQ3QET8KyZaWKQjOLkfJT57BU3HOyVrEXFuZmtkKEOUAgqJjQ7ESdamLQR5Jjm8ys9xLtbcwuJGFtWl7u2UtgGSzAhfmZ/81IBZbNPh8b6fiE6rU8M7M4VSzd3muOXJZiSYzEZQZ0A0ECtBtJFLGMwusieoe85CdOisBwKxE9ys6TqffSe7ab4VXAU7AWQi5VEAGAByFW2NDRlbsnBSqehFCEUIRQhFCEUIRQhFCEUISLmx9DSHZA3WL+iUf3ZZP51wf6zTY9lZrR9aVtpp6rKJxLFJatPduHwIpY+4fft76cwFxACQrjNrFpda9i8UC4LAJbDRmc+IKTyRF0MdetXaycUsVgloqQ1c2XkoVztT4iMmFACwU7pSACZILMZknzmsU11RuF0QwqhHYLtfNF+7bujMiC049pASUI+1bmSp6pMRqNjWlQYjndlk3WZiWDmmbxYtWrc/Rlx0kthLhmBmtSZ0+snmNZHlPSp6uK3bCyo3DZdCWedUSpVxTtnf/wCPv+2pkCCTJ0A0/NPSsepJzkars8PY0UrTYHx6K84LwZmw4VbZ75ZuFSSsliQJAIkqqiATGsHzlpCGkttfa/hdYOJzcSc5TttZP8O7RYazisty6UyGFt2V8ElfF3mUZjBnwbAzvpVoSsbpdRChmkbn69Tqug4XHW7tvvLbhkIMMDpp16RU2YOFwqb43RuyuFiqHPcdYw6hTl1uNpJ55epPXnWMS57jmOn82ThtoqrGcLPe2rOGtugV0uX8SwKkhSHyKT7RbnGmuvOrTnxsZkj57qWJrWtc52/RSe2naZ8GLeS1na4W3MAAAc+uvwBp+H0TalxDjoFVmlLACnOz+PTF2kvtZTvszIPCCQVMSCRIUdeWooqKUxTcNuoUkVQ4s3WptYcLGmoET8z8TV5gytsorJd1oBPSnAaodoE1gHJWTud/lTeZQNlKpUqKEIoQihCKEIoQihCKEIoQkXNj6Uh2QN1jPokb+7bQ83/jakjHZVmsP1xV72pusljMqu4W5bZ1T2igcFoA1MbkDcAipYrXVV2y5/2v7WnHkYTBo7AkZ5UqSZ0Ug+wsxJMbRV6CARHPIonuvoFiu0d0pOCta3rZh7k+FCZL68yTAAH2AapyMdVTEjZaEc/skIazvu3WcXs8Ig3CT6c6te7xbdZ3GdfxUnBX7th1V4Kk+F1B9roZOn31mVlC6LttW/hmJhx4LxcHRavA4w2Lti8ugRgw/RzEMvwzL6RWrTSipp7n+FY9XT+zVBjXelIIBHMTWbshM3MKjNmZFJGxKgn3GKCxp3CcJHgWB081mMYkYq6oZ0fR1ZIAyMF8LSDPjVzMSIMEazzmKVE1HOJIrWNgQpoQ1265jxPhly0xF1SQfFnjMrA65p218+tKyXi6grsIJoZYxltp6rqP0b8MezgwLky7M4DbhTAAM84E++tqlaQzVctiUjXTkN1A5rRXbBHs6+X8qiqKUvOZqptdZMd4fsv+yap+zyX2TswVbxlLFwd3iRbVRDDvHAIOoBUAyOesjnVqCGWN2cHKmOLSLK04VgbVtF7oDLAylYjLuAsaAc9N/Perwbrcm56pgFtlPpyVN3hKn0pQkOqThVAEDafupvNKE/SoRQhFCEUIRQhFCEUIRQhFCEi5sfQ0h2QN1jPojH92WtPrXP4jTY9lZrftStTxDFm3kOWVJhiCARpodSBE+dSNF1VVLxriLBGuwMtpTcCAgyyglWukaKoIkKJJMdIqZjRcBNJK5z2d7Li7bfGYpmK3Ga6UT27pLeJtPZXMwE9OlWi8Q/Vs9eihAzdp26013gOEkhbNtRmgEPdMLABYwwzOYgAQBMzJrMdjMbHZc908x6bLMdrOyYCtctf4ZALW2MsmYsBLDw8oiZECZ3rTgqmTsynUFNLSwgt0VNhBOGIc+NQCOUg5leOU5lDRvAaqdEfZqh0J0HJaVfMyohjk+9zXbuyOJNzBYZzubSA+oGU/MU2UZXkKo3uq5piVZftFNvFWrgBIezeQgbkoVuJ8B3mn51YmORZoQ7oR+qkiOqZvl7VqLCl8seDc5J1y9SBsPL3VytFxJ6gsudeisuIaLo7P8ZXwKrA2nMKpPitNPsEb5CZA6GBsRHV4bUztdwZwb8j1CrPaNwtXW0o0m+pKkAwSDBEaHrrSHZCzGDa5AdXQtc8YQtFx9Pyi6gQUMAcoABjesysonzC7Hlp5KRrgDqm+yHExN9Iy/lcwQfUzIjMYjSbhYkfazVUpa8wMZFKS4kkXSlma5C1YbU+Wlb4UPmvMRbzCPIiOvrSg2KRwuEnBpCx0MUl7kpQLBSKEqKEIoQihCKEIoQihCKEIoQkXNj6GkOyUbrHfRJ/0yz+lc/iNNj2Vis+2K2RFPVZZTt9ph0sWwA2JvJa0EaEyzHroNfWrFP3i48go5NrBQOIGVW3YPdjKVFxlAFmysAtvDA5c4ncsk6TWbVSOlkFO06nU/wA8U4aG6xt3iWAtt4FxN4S7d47vLEgBDLXA2VdTlGWSZ0AAq8zCTltYBM4zVZWeM2xh7hsYi9cIQZlvWs7pJhjmEjVM4WQxEGSRWZNE6jk3sSNOhUocCFW2bCobtggZXVXQ6agDIw8yNGncyTWVLPLJlnJ7TTZNsLWXR/o5n8AtAkSDcGhmIdhHuroxKJQHjmhq01KnLNdorgbFYZBqbYuXm8lKm0s+pYx+g3SsLH5Qymy8yVJELlPcPcG4DrvHyNc1g78tdHcb3/IqxJqwqLxDDW3uQV8ZzHMPIj2uR1I386mdXzQ1D3NcbA6g+aQMBal4IYnuLdyy6tmRTkuT+sJ+IHsjau3jfnYHDnZVTunv7TILj23UhlMRBB2kGGAJ/VzUj5S0HS6LKsv4tpZkW4qkuZgFlY5gSmaDA13B+r9XWsqXFXR95hB5dFKGJ3gmCa7cZmLoFIKw5Bksx9nkChA118PrLsMDJs0thqfxGibJcaLWgVsqNJutAoCRJw539TSc0qepUIoQihCKEIoQihCKEIoQihCRc2PoaQ7JRusZ9ER/u2z63P4zTY+6rFb9sVsrlwKCWIAGpJ2FPVZZnF2ziL4vERatKbdktpme4QhuAH6oGg6yanacrcvXdR7uust2ovM9nu7YAOJvCyo2AtoAYPQZioPkKqYQ0SSS1Dt/2SSE2sFnb2JVlFnCYa04VlY3rg8dyGBJLSBaVoKxJ0PurRrXNjiL5pMt/wCaJjTrspzW0RxcQCxcIGZT4VbfwkjwuAdmXUR5kVxYc52jjnby6qZMizDWwXVDbMoDqQjAh0OWTHMGNRl0GtWBDK9pLGk38LDw3TQQtFwLtA2HQ28OlnEZnzQ142SpIUMADbaRImdPaqxTzS00VpWEAeieFeL2hxrDXCWbfLM2Ia5H6otDN+0KWTFo2jQXTw26sOH8IiWZyzuc11mEFjsFEGERRACjaOZJNVpKf257ZDy5J4OQKywmCywTqR/X9etS4fhDKd3Edq7X5pHSXFlBxdoq5PLUzyjf99c9iVA5lQTbskqdjrtUvgNvLh7Q/MU/HxffXa07csTR4BVTuovaBPCMqhrhBVSVByjmRO2nzIqviFUKeG/XQJWtuVSX8BCZFLQACLZUFD0BVvDMg7Eb+QrkH4hPYxOOhPX+FWcgTHBOKulsXDdtMzFsyF0QjKzCAjEQOc5+exrqsOp2RQgxi191XeblaLC9orZgXJtk7Zgcp5yDG3nFaV7pis3uAiQQZiIO9OCRyMKdNetN5oCfpUqKEIoQihCKEIoQihCKEIoQkXNj6GkOyBusd9EY/uyz63P4zTWd1Waz7YrZxT1WVfxkgW5MgK6MfQMpP7qfHqU0lYPj+EZUww1zrcxQHn4bjIR6lAffTcMbw2Fnionqk7O37VvBYhmyT31pQS2VoyMR3fVozeGQCA01JjEZkblAufJLDYN1XtzifdKXm+SQGttcW2beu0ta6dD021rEp8KmlcLgN/P0un5gFV2HI1OKtDWTJvWRmJ5kiNTXS8MsZrsFCSCVZYTiLuqjQ7NNxLJuDyzanLz8Xik6xXPYhiBJMceg/NStCsbHE8u8tqD1HloIA9QK5p8ZebqUOWt7Pcbm4tl2LZ1LW2MTI9q22kEx4gRyDTEa7mES6Fh3QTdX+PxDpGS2bkyNGVYPInMfZ3kiSOhraSKDjMT3ym0oMscmbUD/APYVnUhRz2kgb1DNEJQAf5ZOBsrhFgQOVTbJqbxFkOpUjQgj/wAVHJEyQWcLpQbLIX2uKzW3tm7JyDKwkwgaWVyFEgzoTrXFV9EIpSAbZdfX9lZY64UngeNyYNR3VwKzXFDHuyAXusAGAefaMHTrXXUIywN8lWfqVacDWcHhwVDTatbgEewNdauBNIT92yFCqqgKPqqMo3B0ggCNTTgmOUnB7aGdd+tM5p42UilSooQihCKEIoQihCKEIoQihCRc2PoaQ7IG6x/0Rj+7LPrc/iNNj2Vqs+1K2Yp6qqPi7OdWU7MCD7xFKDY3TSshjg9y2v2wyqp5C6mUrm8mKlT6+dWWta0m3mmrG2MDaz4rBsma3cyXLcyrLllldejKrx6g+dWXtzhr1ENLtTOM7EY7DhblkNfRlBJtnu7qSJh0zRcjaV3+zUQqGm7XjROcw20VNgTbN2XuZHT2UZArCdyQ48LAiIifFPPTOxaeUtAhbdvVDW23WhYHQBi25mB840rkCbE3Cl0UzA2NZO/Ll76jMnKycArXgeDNzF2go/wX724dwPAyKhP22LTHRT1E6uFQvdIZCLAIWo7R3u77t85gsALeY+Jt1yoq57rfm5gNJOgmt8lCl8LtOWe5d9smAu4trAOQHnrqTzPkBEUMmcuHQpSFZA1OkQTQhZvjS5bwuQdg/wCwSjH1yP8A6RXP4xEMwd1Fv1U0RTGFWLD29suK09GdboI/aq9hbs1M1MeNVfcEUDDWANu6tx+yK0QmKVcSRSgpCkYcRI8/5Ug3QNk/SpUUIRQhFCEUIRQhFCEUIRQhIubH0NIdko3WO+iP/pln9K5/GabHsrNZ9qVs5p6qqNjcSLa5mOnIDUk8go5k9KUC+iQhUxwjCyqH/EuXlcj7PjFw/BR8alzapllU9qOGqcbaZQBNi+T7iNTH6ZqaJ9oyD1TXDtKzxly7IK6ICrKQJ3UeIwTIjQCB79xTepgnLtvD4lIxVuzckkgOiuAJ0AJBkjSWBjMYBNICgi6rLPYnhlwnJaKHSMly4mYMJBWH1U6+9T0pD2t0mVS8P2IwaGAt6ANjevZTv+frt+6mcGPfKEqrL/FWs92mGtwWRWtWbShczXWJkg9FAJc7AXDuVpdtAlWi4Pwdlbv8Q4u4giJA8FtTEpZG4GgljqxGukAOASFSb5e2HYRJYb8h1jn6Vkue+jEsztr3+QUujrAI4Kx7shpkM28TBOYHQnkfXrG1X6ads0eduyY/eyZtpcuPe/LXECvlCoLURkRvrITMsedWE1VL8Gz4pw1y60JbuS3dEyTcUD2IyDICFiJ13qOSJj+8L2QCQplvggtK7G9db/1GDd3BZZIOiAwOgOwA5UkULY22aLJSbq24dC2LckQLaazpoo1npUl7DVInVuBhKmRyIMg+8UoItokK9sfW/SP3UBKnqVCKEIoQihCKEIoQihCKEIoQkXNj6Uh2QN1j/olaeGWfW5/GabHsrNZ9sVJ7SYu6l05bptqtvMigCHaSpzmD4VOXQwPFM1QrKswSsDhoefioWtuFfYPFC4NMwKxmBEHn7vgavRyB4uCmuBG6cA1qXkmKPcwWa8LjAeG2yD9Ygn+EU4OsLIISrWFCgAbez1leSn0pCUqzPEsfh87C34mWS6Ad1AVSTrcADEwAANPFTHJbq1wvCFeyr52DsoZXBPhmGhQfqzG+9IAluvO6vppqwPMajQ5hpuoOo06j7PiEijcIxdhsW0MufukS0IIIXUsk7ZwwEjeFXpShBWmBpSgJGJIymdo51DO1royHahK291XYTGJbVgREEkkCQes+Y0EekVnUFTEyPhEWt809zXHVVQzNj2TvHVCLrEIxWWAwygmN9CR761OaYolh3PEBZ7x8jJczEHxHI7ZRmidMx+NHNIp/HbRtJnD3CCWXV2cFe7diCDpuKeRomi6ssVge9w6LzAUr65Y/cT8qr1MTpIi1psbJ7TYqmtcS7hyqKjZ2/wAMZladQSIBG4jaNhI3rnsMqp4CaeVpJvupXgHVamx9b9I104UKepyEUIRQhFCEUIRQhFCEUIRQhIubH0NIdkDdcm7Cds0wuCtWjZuORmMrEasxj1pIQC291uvw107y7OApnGO3AvFCuHcZM+jqWksAoBysPDuSOZC0k9JFOA19iPySDB3D+oFI4V25t2LS21wt3QakBVBPNo5TT44WRtytIAQcHcd5ApX/AORVBn8FvfKn5W9UwYKf7gQfpIH/ALS98R/KjK217p/uX/sC8P0kD/2l74j+VGUfEEe5f+1qrOJdu7t0Mow0IdAfEXAEHpEzrPLz3pC0fEEe5v8AsCr7Xa7FWk7uwHW2ohA6qxUeKFHg1A8IHofKELQPvBJ7n/7Arjh30hXVQC9h7jt9pRlnrplpbN+IeqX3MP7gWZxvFrlx2YpeJZw4cwGWPsqltQDtrPIEzrTcjfjCPcwP9QKZe7WY4jKt2+F6mzbLemYAQI02nbU70WbbvhHuYf3QpfC+2V9Ve3fS7iEb2S6hXU+qrDDmJEg8zRlbzeEe5wP6oT2A7Z93M4R2nfcSepEGPdpUDaSna4OBF/NOGEX/AKoXlrtiRijf/BrmquuXX63dazHLu/8AVU/1d+8PVJ7nH90KNa7UMMV+Efg9za4Mus+MkzMcqT6q98w9Uhwdv90Kfxbtq15Av4LdGp6ndHT7P50+6lzRfEPVJ7nYP6oUtfpBYKAMHdgADQn0+zSZ4fjHqj3Q3+6FWf2jWDOCvksQS51cgR4c2SYgeuu9NJgDr5h6hO90Nt9sF0TgOK72ylzKUzgNkO6yBofSlFuSxpmcN5Ze9jurKnKNFCEUIRQhFCEUIRQhFCEUFCbubH0NIUDdcn7BD/gbeo3cRz3NcRiuZspe13TS60Khx4paFfzWRxZPiPqVAHG2n5omjiyfEfUpcx/hRNLxZPiPqUXP8KA1HFk+I+pSDfdV54oPEe8CwzqB3TP7LFZLd4o1idtJrrKTAHzQNkMhFwDv1WfLiLIyQbqBiOO3BItZXI3zW+7AHmTeP7qjrcJZSkB0jjfxWlhg9uDng5QNEkcYxev5K0f1tOQ+1pqedZ5hg+N3qtP3d/2fI/uk/jfFxJt2fex6T9roaOFB8TvVBw4f3Pl/tIbjeKFzu+7shiubdoj4+VOEEJbmDneqX3WC3NxD6H909+NsXySx19ptv2taYIYXbOd6pvu9v9z5f7STxXG8ksHloT/30cGnG7neqX3e3+58v9pdvjz6TIaASO62/wDurapsBiqI84kd6rn6+qNJMYXa21uCpmB4mHdQ15UzHKM1l1zMSqqsrcaMxJ15RSy/RwNGkh9VHDXiTY2VhxgNhhmvgqNpSbm50hVGc+uWsifBqmM9k3HnZWeIOqZs3lbKwM5hIkFfk0Ee+syWKePvX9UoeL7p4OOXyqvd46p4f4pW/wDKlbIWnVKbnmtZwIfkl/rkK7/DnXpmeQUB3VlV5IihCKEIoQihCKEIoQihCKEJDCZFB1S+Ko+HdlcPZti1bDBVmBmJ3MnX1rNnwqnmdneNfNPdK52qlfiK1+d8ahGB0fwn1SZivPxFa/O+NHuKk+E+qTM5H4htfnftUe4qT4T6pczl4OA2ujfGk9x0g0sfVGcgqE3Y3DGdH1JY+M7kya2onGJjWN5CypPpI3G5TR7D4UmYuT1FxgajqY2z/aC6uUT3UgIi2PXVKPYrDSDN7Tb8q+mkfuqmMOg+FXveU/h6Lz+w+G63v/lfyHXoKX3fB0S+85/D0SR2Dwu/5bYj/FfmZPPrrS+ww9EvvSo8PROr2Mw4MzePrdY7ajf0HwpW0UIOyjdiEx6eiR/YjDbTe/8Alem+7oL3sne8p/D0Sm7F4Y7i5+2a0Y3ljcrFkT07J5DI/mncH2SsWmLIbikjKSHMx0ndfcRSSPLxYlLFAyLRqkW+zlgNmCkNzadT6nc1mzYdHMLSEn8VMBY3Sn7P2TuCffUbcJpwLa280HXdN2+zVhZhSJ/ONI7B6Z2pB9UNAbsnPxDa/OHvpowWkBvl+admU7A4RbSKizC7SZPXU861GRhjQ1uwTVJp6EUIRQhFCEUIRQhFCEUIRQhJNCAvBSpeSKEIpUqKRC9pDsmrylSoFIEh2XtKkRQhFNSopQheGg7JEUBKNgvRSoRTTulRSN3SIpyVFIUnNeinIXtIhFCEUIRQhFC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3453" y="601799"/>
            <a:ext cx="5247682" cy="396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164" t="6031" r="655" b="70226"/>
          <a:stretch/>
        </p:blipFill>
        <p:spPr>
          <a:xfrm>
            <a:off x="522037" y="158349"/>
            <a:ext cx="2741185" cy="1583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84" name="Picture 16" descr="Сутеев кто сказал мяу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158" b="20138"/>
          <a:stretch/>
        </p:blipFill>
        <p:spPr bwMode="auto">
          <a:xfrm>
            <a:off x="489120" y="1782696"/>
            <a:ext cx="2774101" cy="1531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Сутеев кто сказал мяу 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1" t="5119" b="42051"/>
          <a:stretch/>
        </p:blipFill>
        <p:spPr bwMode="auto">
          <a:xfrm>
            <a:off x="612775" y="3435846"/>
            <a:ext cx="2565197" cy="1589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12" y="1835805"/>
            <a:ext cx="1960125" cy="2609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://lib.rus.ec/i/82/130882/i_001.pn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882" y="632934"/>
            <a:ext cx="2448272" cy="275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83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151</Words>
  <Application>Microsoft Office PowerPoint</Application>
  <PresentationFormat>Экран (16:9)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59</cp:revision>
  <dcterms:created xsi:type="dcterms:W3CDTF">2014-02-20T09:26:36Z</dcterms:created>
  <dcterms:modified xsi:type="dcterms:W3CDTF">2014-03-14T06:38:18Z</dcterms:modified>
</cp:coreProperties>
</file>