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71" r:id="rId6"/>
    <p:sldId id="260" r:id="rId7"/>
    <p:sldId id="261" r:id="rId8"/>
    <p:sldId id="273" r:id="rId9"/>
    <p:sldId id="262" r:id="rId10"/>
    <p:sldId id="263" r:id="rId11"/>
    <p:sldId id="274" r:id="rId12"/>
    <p:sldId id="272" r:id="rId13"/>
    <p:sldId id="265" r:id="rId14"/>
    <p:sldId id="266" r:id="rId15"/>
    <p:sldId id="267" r:id="rId16"/>
    <p:sldId id="268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003300"/>
    <a:srgbClr val="006600"/>
    <a:srgbClr val="6633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8" autoAdjust="0"/>
    <p:restoredTop sz="94660"/>
  </p:normalViewPr>
  <p:slideViewPr>
    <p:cSldViewPr>
      <p:cViewPr varScale="1">
        <p:scale>
          <a:sx n="111" d="100"/>
          <a:sy n="111" d="100"/>
        </p:scale>
        <p:origin x="-75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34.jpeg"/><Relationship Id="rId10" Type="http://schemas.microsoft.com/office/2007/relationships/hdphoto" Target="../media/hdphoto21.wdp"/><Relationship Id="rId4" Type="http://schemas.microsoft.com/office/2007/relationships/hdphoto" Target="../media/hdphoto18.wdp"/><Relationship Id="rId9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2.wdp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4.wdp"/><Relationship Id="rId5" Type="http://schemas.openxmlformats.org/officeDocument/2006/relationships/image" Target="../media/image40.jpeg"/><Relationship Id="rId4" Type="http://schemas.microsoft.com/office/2007/relationships/hdphoto" Target="../media/hdphoto23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7.wdp"/><Relationship Id="rId5" Type="http://schemas.openxmlformats.org/officeDocument/2006/relationships/image" Target="../media/image43.jpeg"/><Relationship Id="rId10" Type="http://schemas.microsoft.com/office/2007/relationships/hdphoto" Target="../media/hdphoto29.wdp"/><Relationship Id="rId4" Type="http://schemas.microsoft.com/office/2007/relationships/hdphoto" Target="../media/hdphoto26.wdp"/><Relationship Id="rId9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3" Type="http://schemas.openxmlformats.org/officeDocument/2006/relationships/image" Target="../media/image46.jpeg"/><Relationship Id="rId7" Type="http://schemas.openxmlformats.org/officeDocument/2006/relationships/image" Target="../media/image4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1.wdp"/><Relationship Id="rId5" Type="http://schemas.openxmlformats.org/officeDocument/2006/relationships/image" Target="../media/image47.jpeg"/><Relationship Id="rId4" Type="http://schemas.microsoft.com/office/2007/relationships/hdphoto" Target="../media/hdphoto30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6.jpe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microsoft.com/office/2007/relationships/hdphoto" Target="../media/hdphoto1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microsoft.com/office/2007/relationships/hdphoto" Target="../media/hdphoto11.wdp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8.jpeg"/><Relationship Id="rId7" Type="http://schemas.openxmlformats.org/officeDocument/2006/relationships/image" Target="../media/image30.png"/><Relationship Id="rId12" Type="http://schemas.microsoft.com/office/2007/relationships/hdphoto" Target="../media/hdphoto17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11" Type="http://schemas.openxmlformats.org/officeDocument/2006/relationships/image" Target="../media/image32.jpeg"/><Relationship Id="rId5" Type="http://schemas.openxmlformats.org/officeDocument/2006/relationships/image" Target="../media/image29.jpeg"/><Relationship Id="rId10" Type="http://schemas.microsoft.com/office/2007/relationships/hdphoto" Target="../media/hdphoto16.wdp"/><Relationship Id="rId4" Type="http://schemas.microsoft.com/office/2007/relationships/hdphoto" Target="../media/hdphoto13.wdp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"/>
            <a:ext cx="9144000" cy="5143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226" y="4161"/>
            <a:ext cx="9272772" cy="58841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35896" y="2427734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Евгений </a:t>
            </a:r>
          </a:p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Иванович</a:t>
            </a:r>
            <a:endParaRPr lang="ru-RU" sz="4000" b="1" dirty="0" smtClean="0">
              <a:ln>
                <a:solidFill>
                  <a:schemeClr val="bg1"/>
                </a:solidFill>
              </a:ln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Чарушин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00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9720"/>
            <a:ext cx="3467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9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05279"/>
            <a:ext cx="1872208" cy="2110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789" y="367568"/>
            <a:ext cx="2016224" cy="2043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51670"/>
            <a:ext cx="2016225" cy="28529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51670"/>
            <a:ext cx="2092780" cy="2870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41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7de8.jpg"/>
          <p:cNvPicPr>
            <a:picLocks noChangeAspect="1"/>
          </p:cNvPicPr>
          <p:nvPr/>
        </p:nvPicPr>
        <p:blipFill>
          <a:blip r:embed="rId3">
            <a:lum bright="-10000" contrast="40000"/>
          </a:blip>
          <a:srcRect l="5068" t="2003" r="3716" b="5849"/>
          <a:stretch>
            <a:fillRect/>
          </a:stretch>
        </p:blipFill>
        <p:spPr>
          <a:xfrm>
            <a:off x="1619672" y="496309"/>
            <a:ext cx="2916956" cy="3727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24810" y="823748"/>
            <a:ext cx="3714776" cy="305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92144" y="714362"/>
            <a:ext cx="3059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/>
              <a:t> Она </a:t>
            </a:r>
            <a:r>
              <a:rPr lang="ru-RU" dirty="0" smtClean="0"/>
              <a:t>посмотрела на него, прищёлкнула клювом и давай выговаривать : </a:t>
            </a:r>
          </a:p>
          <a:p>
            <a:r>
              <a:rPr lang="ru-RU" dirty="0" smtClean="0"/>
              <a:t>— </a:t>
            </a:r>
            <a:r>
              <a:rPr lang="ru-RU" dirty="0" err="1" smtClean="0"/>
              <a:t>Каррр</a:t>
            </a:r>
            <a:r>
              <a:rPr lang="ru-RU" dirty="0" smtClean="0"/>
              <a:t>, </a:t>
            </a:r>
            <a:r>
              <a:rPr lang="ru-RU" dirty="0" err="1" smtClean="0"/>
              <a:t>краа</a:t>
            </a:r>
            <a:r>
              <a:rPr lang="ru-RU" dirty="0" smtClean="0"/>
              <a:t>, </a:t>
            </a:r>
            <a:r>
              <a:rPr lang="ru-RU" dirty="0" err="1" smtClean="0"/>
              <a:t>кррр</a:t>
            </a:r>
            <a:r>
              <a:rPr lang="ru-RU" dirty="0" smtClean="0"/>
              <a:t>...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3160" y="2499742"/>
            <a:ext cx="29289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Полчаса </a:t>
            </a:r>
            <a:r>
              <a:rPr lang="ru-RU" dirty="0" smtClean="0"/>
              <a:t>кричал Женя </a:t>
            </a:r>
            <a:endParaRPr lang="ru-RU" dirty="0" smtClean="0"/>
          </a:p>
          <a:p>
            <a:r>
              <a:rPr lang="ru-RU" dirty="0" smtClean="0"/>
              <a:t>по-вороньи</a:t>
            </a:r>
            <a:r>
              <a:rPr lang="ru-RU" dirty="0" smtClean="0"/>
              <a:t>. И вдруг так хорошо у него получилось.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06"/>
          <a:stretch/>
        </p:blipFill>
        <p:spPr>
          <a:xfrm>
            <a:off x="3673721" y="1008403"/>
            <a:ext cx="2205002" cy="2993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03" r="14110"/>
          <a:stretch/>
        </p:blipFill>
        <p:spPr>
          <a:xfrm>
            <a:off x="853659" y="1008402"/>
            <a:ext cx="2651055" cy="2964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88" b="5317"/>
          <a:stretch/>
        </p:blipFill>
        <p:spPr>
          <a:xfrm>
            <a:off x="6020919" y="1008403"/>
            <a:ext cx="2220142" cy="3019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27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59" t="8669" r="2912" b="4452"/>
          <a:stretch/>
        </p:blipFill>
        <p:spPr>
          <a:xfrm>
            <a:off x="827584" y="915566"/>
            <a:ext cx="2246173" cy="299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31" y="915566"/>
            <a:ext cx="2371695" cy="299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198"/>
          <a:stretch/>
        </p:blipFill>
        <p:spPr>
          <a:xfrm>
            <a:off x="6777998" y="2190957"/>
            <a:ext cx="1609572" cy="1717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721"/>
          <a:stretch/>
        </p:blipFill>
        <p:spPr>
          <a:xfrm>
            <a:off x="5724128" y="915566"/>
            <a:ext cx="1630013" cy="1640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647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47" r="9195"/>
          <a:stretch/>
        </p:blipFill>
        <p:spPr>
          <a:xfrm>
            <a:off x="3447947" y="837148"/>
            <a:ext cx="2302635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35" r="12000"/>
          <a:stretch/>
        </p:blipFill>
        <p:spPr>
          <a:xfrm>
            <a:off x="992284" y="843558"/>
            <a:ext cx="2313063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20" r="19735"/>
          <a:stretch/>
        </p:blipFill>
        <p:spPr>
          <a:xfrm>
            <a:off x="5868144" y="843559"/>
            <a:ext cx="2307074" cy="316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12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3222966.jpg"/>
          <p:cNvPicPr>
            <a:picLocks noChangeAspect="1"/>
          </p:cNvPicPr>
          <p:nvPr/>
        </p:nvPicPr>
        <p:blipFill>
          <a:blip r:embed="rId3">
            <a:lum contrast="30000"/>
          </a:blip>
          <a:srcRect l="16066" r="24038"/>
          <a:stretch>
            <a:fillRect/>
          </a:stretch>
        </p:blipFill>
        <p:spPr>
          <a:xfrm flipH="1">
            <a:off x="-1" y="0"/>
            <a:ext cx="492919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Osenniy-les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6643702" y="1785932"/>
            <a:ext cx="2500298" cy="1580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548643629.jpg"/>
          <p:cNvPicPr>
            <a:picLocks noChangeAspect="1"/>
          </p:cNvPicPr>
          <p:nvPr/>
        </p:nvPicPr>
        <p:blipFill>
          <a:blip r:embed="rId5" cstate="print"/>
          <a:srcRect l="6250"/>
          <a:stretch>
            <a:fillRect/>
          </a:stretch>
        </p:blipFill>
        <p:spPr>
          <a:xfrm>
            <a:off x="6643702" y="0"/>
            <a:ext cx="2500298" cy="150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b1888495d0baab41603519c5d5da6660.jpg"/>
          <p:cNvPicPr>
            <a:picLocks noChangeAspect="1"/>
          </p:cNvPicPr>
          <p:nvPr/>
        </p:nvPicPr>
        <p:blipFill>
          <a:blip r:embed="rId6">
            <a:lum contrast="20000"/>
          </a:blip>
          <a:srcRect l="6155" t="7716"/>
          <a:stretch>
            <a:fillRect/>
          </a:stretch>
        </p:blipFill>
        <p:spPr>
          <a:xfrm>
            <a:off x="6643702" y="3599196"/>
            <a:ext cx="2500299" cy="154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99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-10000"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267"/>
          <a:stretch>
            <a:fillRect/>
          </a:stretch>
        </p:blipFill>
        <p:spPr>
          <a:xfrm>
            <a:off x="1619672" y="463221"/>
            <a:ext cx="6083384" cy="42766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1615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127"/>
          <a:stretch/>
        </p:blipFill>
        <p:spPr>
          <a:xfrm>
            <a:off x="1115616" y="480751"/>
            <a:ext cx="3552768" cy="4185552"/>
          </a:xfrm>
          <a:prstGeom prst="snip2DiagRect">
            <a:avLst/>
          </a:prstGeom>
          <a:solidFill>
            <a:srgbClr val="FFFFFF">
              <a:shade val="85000"/>
              <a:alpha val="43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2811" y="564407"/>
            <a:ext cx="3514357" cy="3362476"/>
          </a:xfrm>
          <a:prstGeom prst="snip2DiagRect">
            <a:avLst/>
          </a:prstGeom>
          <a:solidFill>
            <a:srgbClr val="FFFFFF">
              <a:shade val="85000"/>
              <a:alpha val="10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953941" y="617351"/>
            <a:ext cx="33624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Евгений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Иванович</a:t>
            </a: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Чарушин</a:t>
            </a:r>
            <a:endParaRPr lang="ru-RU" sz="3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2000" b="1" dirty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1901 — 1965</a:t>
            </a:r>
            <a:r>
              <a:rPr lang="ru-RU" sz="2000" b="1" dirty="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dirty="0" smtClean="0">
                <a:solidFill>
                  <a:srgbClr val="00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Писатель </a:t>
            </a:r>
          </a:p>
          <a:p>
            <a:r>
              <a:rPr lang="ru-RU" sz="2000" b="1" dirty="0">
                <a:solidFill>
                  <a:srgbClr val="00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dirty="0" smtClean="0">
                <a:solidFill>
                  <a:srgbClr val="00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и художник. </a:t>
            </a:r>
            <a:endParaRPr lang="ru-RU" sz="2000" b="1" dirty="0">
              <a:solidFill>
                <a:srgbClr val="00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899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003" y="446760"/>
            <a:ext cx="5624447" cy="42132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2401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9542"/>
            <a:ext cx="7186283" cy="3564396"/>
          </a:xfrm>
          <a:prstGeom prst="rect">
            <a:avLst/>
          </a:prstGeom>
          <a:blipFill dpi="0" rotWithShape="1">
            <a:blip r:embed="rId5">
              <a:alphaModFix amt="46000"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46"/>
          <a:stretch/>
        </p:blipFill>
        <p:spPr>
          <a:xfrm>
            <a:off x="6305562" y="699541"/>
            <a:ext cx="1852321" cy="3560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2" r="25154"/>
          <a:stretch/>
        </p:blipFill>
        <p:spPr>
          <a:xfrm>
            <a:off x="4174167" y="699542"/>
            <a:ext cx="2142903" cy="35643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5" r="55496"/>
          <a:stretch/>
        </p:blipFill>
        <p:spPr>
          <a:xfrm>
            <a:off x="2344269" y="699541"/>
            <a:ext cx="1844953" cy="357301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07"/>
          <a:stretch/>
        </p:blipFill>
        <p:spPr>
          <a:xfrm>
            <a:off x="976117" y="699541"/>
            <a:ext cx="1368152" cy="359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00"/>
          <a:stretch/>
        </p:blipFill>
        <p:spPr>
          <a:xfrm>
            <a:off x="4365356" y="1720819"/>
            <a:ext cx="4778644" cy="3422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80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6291" y="354968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91" y="2645347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687"/>
          <a:stretch/>
        </p:blipFill>
        <p:spPr>
          <a:xfrm flipH="1">
            <a:off x="4809728" y="2645348"/>
            <a:ext cx="2642592" cy="20519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72" y="354968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765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01"/>
            <a:ext cx="2597921" cy="2985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4" r="3522" b="19252"/>
          <a:stretch/>
        </p:blipFill>
        <p:spPr>
          <a:xfrm>
            <a:off x="2597922" y="1"/>
            <a:ext cx="6546078" cy="51435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2985005"/>
            <a:ext cx="2597922" cy="2158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-81395" y="3401207"/>
            <a:ext cx="2691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[</a:t>
            </a:r>
            <a:r>
              <a:rPr lang="ru-RU" sz="7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r>
              <a:rPr lang="en-US" sz="7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]</a:t>
            </a:r>
            <a:endParaRPr lang="ru-RU" sz="7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83"/>
          <a:stretch/>
        </p:blipFill>
        <p:spPr>
          <a:xfrm>
            <a:off x="6625854" y="500049"/>
            <a:ext cx="1875237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244412201_5-art.jpg"/>
          <p:cNvPicPr>
            <a:picLocks noChangeAspect="1"/>
          </p:cNvPicPr>
          <p:nvPr/>
        </p:nvPicPr>
        <p:blipFill>
          <a:blip r:embed="rId5"/>
          <a:srcRect l="2464" t="4166" r="4225" b="11111"/>
          <a:stretch>
            <a:fillRect/>
          </a:stretch>
        </p:blipFill>
        <p:spPr>
          <a:xfrm>
            <a:off x="-1" y="0"/>
            <a:ext cx="4468943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500048"/>
            <a:ext cx="1785950" cy="1931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0_233cc_57c72704_XL (1).jpg"/>
          <p:cNvPicPr>
            <a:picLocks noChangeAspect="1"/>
          </p:cNvPicPr>
          <p:nvPr/>
        </p:nvPicPr>
        <p:blipFill>
          <a:blip r:embed="rId8">
            <a:lum bright="-10000" contrast="30000"/>
          </a:blip>
          <a:srcRect t="7609"/>
          <a:stretch>
            <a:fillRect/>
          </a:stretch>
        </p:blipFill>
        <p:spPr>
          <a:xfrm>
            <a:off x="6660394" y="2643188"/>
            <a:ext cx="1836914" cy="1939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3(320).jpg"/>
          <p:cNvPicPr>
            <a:picLocks noChangeAspect="1"/>
          </p:cNvPicPr>
          <p:nvPr/>
        </p:nvPicPr>
        <p:blipFill>
          <a:blip r:embed="rId9" cstate="print">
            <a:lum contrast="30000"/>
          </a:blip>
          <a:srcRect t="10338"/>
          <a:stretch>
            <a:fillRect/>
          </a:stretch>
        </p:blipFill>
        <p:spPr>
          <a:xfrm>
            <a:off x="4643438" y="2643187"/>
            <a:ext cx="1785950" cy="193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206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3550"/>
            <a:ext cx="179994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366" y="2743884"/>
            <a:ext cx="1728192" cy="1978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99FF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7471"/>
            <a:ext cx="1877848" cy="227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76" r="11383" b="10057"/>
          <a:stretch/>
        </p:blipFill>
        <p:spPr>
          <a:xfrm>
            <a:off x="5148064" y="2458660"/>
            <a:ext cx="1728192" cy="2264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74" r="11283" b="9732"/>
          <a:stretch/>
        </p:blipFill>
        <p:spPr>
          <a:xfrm>
            <a:off x="6444208" y="410237"/>
            <a:ext cx="1728192" cy="2174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715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895</TotalTime>
  <Words>56</Words>
  <Application>Microsoft Office PowerPoint</Application>
  <PresentationFormat>Экран (16:9)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74</cp:revision>
  <dcterms:created xsi:type="dcterms:W3CDTF">2013-12-19T09:53:41Z</dcterms:created>
  <dcterms:modified xsi:type="dcterms:W3CDTF">2014-01-09T09:06:42Z</dcterms:modified>
</cp:coreProperties>
</file>