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CC0066"/>
    <a:srgbClr val="FF0066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50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3" Type="http://schemas.openxmlformats.org/officeDocument/2006/relationships/image" Target="../media/image42.jpeg"/><Relationship Id="rId7" Type="http://schemas.openxmlformats.org/officeDocument/2006/relationships/image" Target="../media/image4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2.wdp"/><Relationship Id="rId5" Type="http://schemas.openxmlformats.org/officeDocument/2006/relationships/image" Target="../media/image43.png"/><Relationship Id="rId10" Type="http://schemas.microsoft.com/office/2007/relationships/hdphoto" Target="../media/hdphoto24.wdp"/><Relationship Id="rId4" Type="http://schemas.microsoft.com/office/2007/relationships/hdphoto" Target="../media/hdphoto21.wdp"/><Relationship Id="rId9" Type="http://schemas.openxmlformats.org/officeDocument/2006/relationships/image" Target="../media/image45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7.wdp"/><Relationship Id="rId3" Type="http://schemas.openxmlformats.org/officeDocument/2006/relationships/image" Target="../media/image46.png"/><Relationship Id="rId7" Type="http://schemas.openxmlformats.org/officeDocument/2006/relationships/image" Target="../media/image4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6.wdp"/><Relationship Id="rId5" Type="http://schemas.openxmlformats.org/officeDocument/2006/relationships/image" Target="../media/image47.jpeg"/><Relationship Id="rId4" Type="http://schemas.microsoft.com/office/2007/relationships/hdphoto" Target="../media/hdphoto25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0.wdp"/><Relationship Id="rId13" Type="http://schemas.openxmlformats.org/officeDocument/2006/relationships/image" Target="../media/image53.gif"/><Relationship Id="rId18" Type="http://schemas.openxmlformats.org/officeDocument/2006/relationships/image" Target="../media/image56.jpeg"/><Relationship Id="rId3" Type="http://schemas.openxmlformats.org/officeDocument/2006/relationships/image" Target="../media/image49.jpeg"/><Relationship Id="rId7" Type="http://schemas.openxmlformats.org/officeDocument/2006/relationships/image" Target="../media/image28.png"/><Relationship Id="rId12" Type="http://schemas.microsoft.com/office/2007/relationships/hdphoto" Target="../media/hdphoto31.wdp"/><Relationship Id="rId17" Type="http://schemas.microsoft.com/office/2007/relationships/hdphoto" Target="../media/hdphoto33.wdp"/><Relationship Id="rId2" Type="http://schemas.openxmlformats.org/officeDocument/2006/relationships/image" Target="../media/image3.png"/><Relationship Id="rId16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9.wdp"/><Relationship Id="rId11" Type="http://schemas.openxmlformats.org/officeDocument/2006/relationships/image" Target="../media/image52.jpeg"/><Relationship Id="rId5" Type="http://schemas.openxmlformats.org/officeDocument/2006/relationships/image" Target="../media/image50.jpeg"/><Relationship Id="rId15" Type="http://schemas.microsoft.com/office/2007/relationships/hdphoto" Target="../media/hdphoto32.wdp"/><Relationship Id="rId10" Type="http://schemas.microsoft.com/office/2007/relationships/hdphoto" Target="../media/hdphoto30.wdp"/><Relationship Id="rId19" Type="http://schemas.microsoft.com/office/2007/relationships/hdphoto" Target="../media/hdphoto34.wdp"/><Relationship Id="rId4" Type="http://schemas.microsoft.com/office/2007/relationships/hdphoto" Target="../media/hdphoto28.wdp"/><Relationship Id="rId9" Type="http://schemas.openxmlformats.org/officeDocument/2006/relationships/image" Target="../media/image51.jpeg"/><Relationship Id="rId14" Type="http://schemas.openxmlformats.org/officeDocument/2006/relationships/image" Target="../media/image5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7" Type="http://schemas.microsoft.com/office/2007/relationships/hdphoto" Target="../media/hdphoto36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microsoft.com/office/2007/relationships/hdphoto" Target="../media/hdphoto35.wdp"/><Relationship Id="rId4" Type="http://schemas.openxmlformats.org/officeDocument/2006/relationships/image" Target="../media/image5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8.wdp"/><Relationship Id="rId5" Type="http://schemas.openxmlformats.org/officeDocument/2006/relationships/image" Target="../media/image61.png"/><Relationship Id="rId4" Type="http://schemas.microsoft.com/office/2007/relationships/hdphoto" Target="../media/hdphoto37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41.wdp"/><Relationship Id="rId13" Type="http://schemas.openxmlformats.org/officeDocument/2006/relationships/image" Target="../media/image1.jpeg"/><Relationship Id="rId3" Type="http://schemas.openxmlformats.org/officeDocument/2006/relationships/image" Target="../media/image62.png"/><Relationship Id="rId7" Type="http://schemas.openxmlformats.org/officeDocument/2006/relationships/image" Target="../media/image64.jpeg"/><Relationship Id="rId12" Type="http://schemas.microsoft.com/office/2007/relationships/hdphoto" Target="../media/hdphoto4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0.wdp"/><Relationship Id="rId11" Type="http://schemas.openxmlformats.org/officeDocument/2006/relationships/image" Target="../media/image66.jpeg"/><Relationship Id="rId5" Type="http://schemas.openxmlformats.org/officeDocument/2006/relationships/image" Target="../media/image63.jpeg"/><Relationship Id="rId15" Type="http://schemas.openxmlformats.org/officeDocument/2006/relationships/image" Target="../media/image67.jpg"/><Relationship Id="rId10" Type="http://schemas.microsoft.com/office/2007/relationships/hdphoto" Target="../media/hdphoto42.wdp"/><Relationship Id="rId4" Type="http://schemas.microsoft.com/office/2007/relationships/hdphoto" Target="../media/hdphoto39.wdp"/><Relationship Id="rId9" Type="http://schemas.openxmlformats.org/officeDocument/2006/relationships/image" Target="../media/image65.jpeg"/><Relationship Id="rId1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microsoft.com/office/2007/relationships/hdphoto" Target="../media/hdphoto6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microsoft.com/office/2007/relationships/hdphoto" Target="../media/hdphoto8.wdp"/><Relationship Id="rId5" Type="http://schemas.microsoft.com/office/2007/relationships/hdphoto" Target="../media/hdphoto5.wdp"/><Relationship Id="rId10" Type="http://schemas.openxmlformats.org/officeDocument/2006/relationships/image" Target="../media/image9.png"/><Relationship Id="rId4" Type="http://schemas.openxmlformats.org/officeDocument/2006/relationships/image" Target="../media/image6.jpeg"/><Relationship Id="rId9" Type="http://schemas.microsoft.com/office/2007/relationships/hdphoto" Target="../media/hdphoto7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3.png"/><Relationship Id="rId7" Type="http://schemas.openxmlformats.org/officeDocument/2006/relationships/image" Target="../media/image16.jpeg"/><Relationship Id="rId12" Type="http://schemas.microsoft.com/office/2007/relationships/hdphoto" Target="../media/hdphoto1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11" Type="http://schemas.openxmlformats.org/officeDocument/2006/relationships/image" Target="../media/image18.jpeg"/><Relationship Id="rId5" Type="http://schemas.openxmlformats.org/officeDocument/2006/relationships/image" Target="../media/image15.jpeg"/><Relationship Id="rId10" Type="http://schemas.microsoft.com/office/2007/relationships/hdphoto" Target="../media/hdphoto11.wdp"/><Relationship Id="rId4" Type="http://schemas.openxmlformats.org/officeDocument/2006/relationships/image" Target="../media/image14.png"/><Relationship Id="rId9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microsoft.com/office/2007/relationships/hdphoto" Target="../media/hdphoto13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21.png"/><Relationship Id="rId7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5.wdp"/><Relationship Id="rId5" Type="http://schemas.openxmlformats.org/officeDocument/2006/relationships/image" Target="../media/image22.jpeg"/><Relationship Id="rId10" Type="http://schemas.microsoft.com/office/2007/relationships/hdphoto" Target="../media/hdphoto17.wdp"/><Relationship Id="rId4" Type="http://schemas.microsoft.com/office/2007/relationships/hdphoto" Target="../media/hdphoto14.wdp"/><Relationship Id="rId9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jpeg"/><Relationship Id="rId7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9.wdp"/><Relationship Id="rId5" Type="http://schemas.openxmlformats.org/officeDocument/2006/relationships/image" Target="../media/image26.jpeg"/><Relationship Id="rId4" Type="http://schemas.microsoft.com/office/2007/relationships/hdphoto" Target="../media/hdphoto18.wdp"/><Relationship Id="rId9" Type="http://schemas.microsoft.com/office/2007/relationships/hdphoto" Target="../media/hdphoto20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9.jpeg"/><Relationship Id="rId7" Type="http://schemas.openxmlformats.org/officeDocument/2006/relationships/image" Target="../media/image31.jpg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" Type="http://schemas.openxmlformats.org/officeDocument/2006/relationships/image" Target="../media/image3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11" Type="http://schemas.openxmlformats.org/officeDocument/2006/relationships/image" Target="../media/image35.png"/><Relationship Id="rId5" Type="http://schemas.microsoft.com/office/2007/relationships/hdphoto" Target="../media/hdphoto20.wdp"/><Relationship Id="rId15" Type="http://schemas.openxmlformats.org/officeDocument/2006/relationships/image" Target="../media/image39.jpe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38362" cy="5143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405" b="78860"/>
          <a:stretch/>
        </p:blipFill>
        <p:spPr>
          <a:xfrm rot="10800000">
            <a:off x="5944054" y="4007621"/>
            <a:ext cx="4227687" cy="11100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405" b="78860"/>
          <a:stretch/>
        </p:blipFill>
        <p:spPr>
          <a:xfrm rot="10800000">
            <a:off x="5944054" y="0"/>
            <a:ext cx="4227687" cy="11100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5672"/>
            <a:ext cx="4374946" cy="56475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43808" y="1146557"/>
            <a:ext cx="388843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Ирина</a:t>
            </a:r>
            <a:r>
              <a:rPr lang="ru-RU" sz="5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5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Петровна</a:t>
            </a:r>
          </a:p>
          <a:p>
            <a:pPr algn="ctr"/>
            <a:r>
              <a:rPr lang="ru-RU" sz="54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Токмакова</a:t>
            </a:r>
            <a:endParaRPr lang="ru-RU" sz="54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136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49" t="1827" r="3101" b="46502"/>
          <a:stretch/>
        </p:blipFill>
        <p:spPr>
          <a:xfrm>
            <a:off x="1187624" y="424717"/>
            <a:ext cx="2880320" cy="2078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4" name="Picture 6" descr="http://i.livelib.ru/boocover/1000309947/l/013e/Irina_Tokmakova__Alya_Klyaksich_i_bukva_A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954" y="2670459"/>
            <a:ext cx="1512168" cy="1980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81" t="51673" r="3082" b="4298"/>
          <a:stretch/>
        </p:blipFill>
        <p:spPr>
          <a:xfrm>
            <a:off x="1187624" y="2615691"/>
            <a:ext cx="2871191" cy="20230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543" t="26774" r="12718" b="12180"/>
          <a:stretch/>
        </p:blipFill>
        <p:spPr>
          <a:xfrm>
            <a:off x="4499991" y="396312"/>
            <a:ext cx="3208751" cy="21067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921" y="2657835"/>
            <a:ext cx="1552567" cy="1980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951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089067"/>
            <a:ext cx="2520280" cy="2813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https://lh3.googleusercontent.com/-Q44tWZIb1lA/T0ohlFOcucI/AAAAAAAAJQ0/-2FU4Vmdte8/s800/img020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089067"/>
            <a:ext cx="2221507" cy="2813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lh6.googleusercontent.com/-xlwfxfQjN6A/T0ohjupxCQI/AAAAAAAAJQw/DjF8EKRLXeI/s800/img01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075374"/>
            <a:ext cx="2232248" cy="2827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293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6512" y="3355437"/>
            <a:ext cx="2550198" cy="169588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47864" y="3479525"/>
            <a:ext cx="2550198" cy="169588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800" l="0" r="100000">
                        <a14:foregroundMark x1="89200" y1="93400" x2="13400" y2="92400"/>
                        <a14:foregroundMark x1="10200" y1="91400" x2="6800" y2="92800"/>
                        <a14:foregroundMark x1="6000" y1="91200" x2="7600" y2="63600"/>
                        <a14:foregroundMark x1="7600" y1="57000" x2="5600" y2="14600"/>
                        <a14:foregroundMark x1="1600" y1="21000" x2="76600" y2="5600"/>
                        <a14:foregroundMark x1="13400" y1="14600" x2="31200" y2="11800"/>
                        <a14:foregroundMark x1="3200" y1="18400" x2="3200" y2="18400"/>
                        <a14:foregroundMark x1="92400" y1="44400" x2="92800" y2="8600"/>
                        <a14:foregroundMark x1="85600" y1="7200" x2="71800" y2="7200"/>
                        <a14:backgroundMark x1="9200" y1="7200" x2="72000" y2="2800"/>
                      </a14:backgroundRemoval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843808" y="411509"/>
            <a:ext cx="1656184" cy="2210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88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08" y="420863"/>
            <a:ext cx="1728192" cy="2150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995003" y="564121"/>
            <a:ext cx="199796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 нам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весна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шагает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Быстрыми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шагами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И сугробы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тают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Под её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ногами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870" y="3363838"/>
            <a:ext cx="2550198" cy="169588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333" b="14102"/>
          <a:stretch/>
        </p:blipFill>
        <p:spPr>
          <a:xfrm>
            <a:off x="1036426" y="2685257"/>
            <a:ext cx="1733710" cy="1659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774" y="2683056"/>
            <a:ext cx="1581218" cy="1659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978" y="420863"/>
            <a:ext cx="1677230" cy="2198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800" l="0" r="100000">
                        <a14:foregroundMark x1="89200" y1="93400" x2="13400" y2="92400"/>
                        <a14:foregroundMark x1="10200" y1="91400" x2="6800" y2="92800"/>
                        <a14:foregroundMark x1="6000" y1="91200" x2="7600" y2="63600"/>
                        <a14:foregroundMark x1="7600" y1="57000" x2="5600" y2="14600"/>
                        <a14:foregroundMark x1="1600" y1="21000" x2="76600" y2="5600"/>
                        <a14:foregroundMark x1="13400" y1="14600" x2="31200" y2="11800"/>
                        <a14:foregroundMark x1="3200" y1="18400" x2="3200" y2="18400"/>
                        <a14:foregroundMark x1="92400" y1="44400" x2="92800" y2="8600"/>
                        <a14:foregroundMark x1="85600" y1="7200" x2="71800" y2="7200"/>
                        <a14:backgroundMark x1="9200" y1="7200" x2="72000" y2="2800"/>
                      </a14:backgroundRemoval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516216" y="415091"/>
            <a:ext cx="1656184" cy="2210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6831389" y="638607"/>
            <a:ext cx="22139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Ложка —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ложка,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Ложкой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суп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едят.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010" y="1561758"/>
            <a:ext cx="1049375" cy="45985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800" l="0" r="100000">
                        <a14:foregroundMark x1="89200" y1="93400" x2="13400" y2="92400"/>
                        <a14:foregroundMark x1="10200" y1="91400" x2="6800" y2="92800"/>
                        <a14:foregroundMark x1="6000" y1="91200" x2="7600" y2="63600"/>
                        <a14:foregroundMark x1="7600" y1="57000" x2="5600" y2="14600"/>
                        <a14:foregroundMark x1="1600" y1="21000" x2="76600" y2="5600"/>
                        <a14:foregroundMark x1="13400" y1="14600" x2="31200" y2="11800"/>
                        <a14:foregroundMark x1="3200" y1="18400" x2="3200" y2="18400"/>
                        <a14:foregroundMark x1="92400" y1="44400" x2="92800" y2="8600"/>
                        <a14:foregroundMark x1="85600" y1="7200" x2="71800" y2="7200"/>
                        <a14:backgroundMark x1="9200" y1="7200" x2="72000" y2="2800"/>
                      </a14:backgroundRemoval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766979" y="2683056"/>
            <a:ext cx="1656183" cy="20860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5148064" y="2930102"/>
            <a:ext cx="206997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Кошка —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кошка,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У кошки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семь 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котят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230" r="13491"/>
          <a:stretch/>
        </p:blipFill>
        <p:spPr>
          <a:xfrm>
            <a:off x="6588224" y="2683057"/>
            <a:ext cx="1584176" cy="2034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9275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4"/>
          <a:stretch/>
        </p:blipFill>
        <p:spPr>
          <a:xfrm>
            <a:off x="5868144" y="915566"/>
            <a:ext cx="2304257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40" b="4297"/>
          <a:stretch/>
        </p:blipFill>
        <p:spPr>
          <a:xfrm>
            <a:off x="971600" y="915566"/>
            <a:ext cx="2248421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26" t="2999" r="4990" b="4893"/>
          <a:stretch/>
        </p:blipFill>
        <p:spPr>
          <a:xfrm>
            <a:off x="3419872" y="915566"/>
            <a:ext cx="2304257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967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423504"/>
            <a:ext cx="56166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ru-RU" sz="32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орозко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Подарок для снегурочки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32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Чиполлино</a:t>
            </a:r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и его друзья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Дикие лебеди</a:t>
            </a:r>
            <a:endParaRPr lang="ru-RU" sz="32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award.gif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12197" r="10968" b="21984"/>
          <a:stretch/>
        </p:blipFill>
        <p:spPr>
          <a:xfrm>
            <a:off x="2411760" y="2478954"/>
            <a:ext cx="2088232" cy="21203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448412"/>
            <a:ext cx="2246637" cy="2246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847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158" y="819995"/>
            <a:ext cx="5403547" cy="3519534"/>
          </a:xfrm>
          <a:prstGeom prst="rect">
            <a:avLst/>
          </a:prstGeom>
        </p:spPr>
      </p:pic>
      <p:pic>
        <p:nvPicPr>
          <p:cNvPr id="6150" name="Picture 6" descr="Ирина Токмакова - Счастливо, Ивушкин!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476"/>
          <a:stretch/>
        </p:blipFill>
        <p:spPr bwMode="auto">
          <a:xfrm>
            <a:off x="7238759" y="-3883"/>
            <a:ext cx="1905000" cy="257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Ирина Токмакова - Маруся еще вернется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270"/>
          <a:stretch/>
        </p:blipFill>
        <p:spPr bwMode="auto">
          <a:xfrm>
            <a:off x="0" y="-12671"/>
            <a:ext cx="1835454" cy="2584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И. Токмакова - Почитай мне, мама...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267"/>
          <a:stretch/>
        </p:blipFill>
        <p:spPr bwMode="auto">
          <a:xfrm>
            <a:off x="-18450" y="2565736"/>
            <a:ext cx="1853904" cy="257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Ирина Токмакова - Ирина Токмакова. Избранное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62" b="3625"/>
          <a:stretch/>
        </p:blipFill>
        <p:spPr bwMode="auto">
          <a:xfrm>
            <a:off x="7239001" y="2579762"/>
            <a:ext cx="1904999" cy="2563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81" y="-18621"/>
            <a:ext cx="5138362" cy="518074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396" y="-12672"/>
            <a:ext cx="5175115" cy="51807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4" b="14794"/>
          <a:stretch/>
        </p:blipFill>
        <p:spPr>
          <a:xfrm>
            <a:off x="1857158" y="819995"/>
            <a:ext cx="5426660" cy="35195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51720" y="987574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Детей надо просто</a:t>
            </a:r>
          </a:p>
          <a:p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любить!</a:t>
            </a:r>
          </a:p>
          <a:p>
            <a:r>
              <a:rPr lang="ru-RU" sz="24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1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И. </a:t>
            </a:r>
            <a:r>
              <a:rPr lang="ru-RU" sz="16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Токмакова</a:t>
            </a:r>
            <a:endParaRPr lang="ru-RU" sz="16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720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142"/>
          <a:stretch/>
        </p:blipFill>
        <p:spPr>
          <a:xfrm>
            <a:off x="-76424" y="1699"/>
            <a:ext cx="3538162" cy="51624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142"/>
          <a:stretch/>
        </p:blipFill>
        <p:spPr>
          <a:xfrm flipH="1">
            <a:off x="5624627" y="-18919"/>
            <a:ext cx="3538162" cy="5162417"/>
          </a:xfrm>
          <a:prstGeom prst="rect">
            <a:avLst/>
          </a:prstGeom>
        </p:spPr>
      </p:pic>
      <p:pic>
        <p:nvPicPr>
          <p:cNvPr id="1026" name="Picture 2" descr="http://media-cdn.tripadvisor.com/media/photo-s/03/9b/2f/e2/moscow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81" y="1131590"/>
            <a:ext cx="4577955" cy="2877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35696" y="339502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Москва</a:t>
            </a:r>
            <a:endParaRPr lang="ru-RU" sz="40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88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93502" y="1293582"/>
            <a:ext cx="2715766" cy="2715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57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142"/>
          <a:stretch/>
        </p:blipFill>
        <p:spPr>
          <a:xfrm>
            <a:off x="-76424" y="1699"/>
            <a:ext cx="3538162" cy="51624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142"/>
          <a:stretch/>
        </p:blipFill>
        <p:spPr>
          <a:xfrm flipH="1">
            <a:off x="5624627" y="-18918"/>
            <a:ext cx="3538162" cy="5162417"/>
          </a:xfrm>
          <a:prstGeom prst="rect">
            <a:avLst/>
          </a:prstGeom>
        </p:spPr>
      </p:pic>
      <p:pic>
        <p:nvPicPr>
          <p:cNvPr id="1028" name="Picture 4" descr="Ирина Петровна Токмакова. Дню рождения посвящается!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43" r="4837"/>
          <a:stretch/>
        </p:blipFill>
        <p:spPr bwMode="auto">
          <a:xfrm>
            <a:off x="5222438" y="3507854"/>
            <a:ext cx="1626785" cy="12255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c.pics.livejournal.com/geneura/40097416/365860/365860_original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75" b="28259"/>
          <a:stretch/>
        </p:blipFill>
        <p:spPr bwMode="auto">
          <a:xfrm flipH="1">
            <a:off x="4633284" y="440155"/>
            <a:ext cx="2746245" cy="29397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54980" y="455862"/>
            <a:ext cx="402172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Ирина</a:t>
            </a:r>
            <a:r>
              <a:rPr lang="ru-RU" sz="5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5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Петровна</a:t>
            </a:r>
          </a:p>
          <a:p>
            <a:pPr algn="ctr"/>
            <a:r>
              <a:rPr lang="ru-RU" sz="54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Токмакова</a:t>
            </a:r>
            <a:endParaRPr lang="ru-RU" sz="5400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3 марта 1929 </a:t>
            </a:r>
            <a:endParaRPr lang="ru-RU" sz="40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818" b="28753"/>
          <a:stretch/>
        </p:blipFill>
        <p:spPr>
          <a:xfrm rot="5400000">
            <a:off x="4857816" y="2418387"/>
            <a:ext cx="729242" cy="119380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818" b="28753"/>
          <a:stretch/>
        </p:blipFill>
        <p:spPr>
          <a:xfrm>
            <a:off x="6372200" y="1715966"/>
            <a:ext cx="1021508" cy="1672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71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3" y="2067694"/>
            <a:ext cx="3241613" cy="24808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676" y="1820293"/>
            <a:ext cx="2838454" cy="29756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707654"/>
            <a:ext cx="2450699" cy="254252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95736" y="699542"/>
            <a:ext cx="41763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Детский дом</a:t>
            </a:r>
            <a:endParaRPr lang="ru-RU" sz="4800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16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301" y="627534"/>
            <a:ext cx="2572519" cy="21173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19643"/>
            <a:ext cx="3744416" cy="2808312"/>
          </a:xfrm>
          <a:prstGeom prst="rect">
            <a:avLst/>
          </a:prstGeom>
        </p:spPr>
      </p:pic>
      <p:pic>
        <p:nvPicPr>
          <p:cNvPr id="2052" name="Picture 4" descr="http://e5img.ru/image/full/61/16/marusya-esche-vernetsya_1033166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37" r="17073"/>
          <a:stretch/>
        </p:blipFill>
        <p:spPr bwMode="auto">
          <a:xfrm>
            <a:off x="3203848" y="2935042"/>
            <a:ext cx="1224136" cy="1624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.u-mama.ru/files/i/img/news/00001_785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88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424" y="2935042"/>
            <a:ext cx="1237634" cy="1621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j.livelib.ru/boocover/1000376922/l/45a5/Irina_Tokmakova__Zayushka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935868"/>
            <a:ext cx="1224136" cy="16288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741" y="2941585"/>
            <a:ext cx="1220390" cy="16231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1183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316" r="100000">
                        <a14:foregroundMark x1="27388" y1="40390" x2="24467" y2="55556"/>
                        <a14:foregroundMark x1="27782" y1="51201" x2="29124" y2="55856"/>
                        <a14:foregroundMark x1="22494" y1="56607" x2="20047" y2="58709"/>
                        <a14:foregroundMark x1="22968" y1="72222" x2="20994" y2="85736"/>
                        <a14:foregroundMark x1="80821" y1="29730" x2="78216" y2="57057"/>
                        <a14:foregroundMark x1="86661" y1="61862" x2="86898" y2="84084"/>
                        <a14:foregroundMark x1="83031" y1="59610" x2="82636" y2="71471"/>
                        <a14:foregroundMark x1="82478" y1="79279" x2="82005" y2="91291"/>
                        <a14:foregroundMark x1="83741" y1="84384" x2="89897" y2="89489"/>
                        <a14:foregroundMark x1="82595" y1="43053" x2="82183" y2="47750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627534"/>
            <a:ext cx="4032448" cy="2119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652929"/>
            <a:ext cx="2037760" cy="21502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03648" y="2896076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 smtClean="0">
                <a:solidFill>
                  <a:srgbClr val="FF0000"/>
                </a:solidFill>
              </a:rPr>
              <a:t>Лингви́ст</a:t>
            </a:r>
            <a:r>
              <a:rPr lang="vi-VN" sz="2800" dirty="0" smtClean="0">
                <a:solidFill>
                  <a:srgbClr val="FF0000"/>
                </a:solidFill>
              </a:rPr>
              <a:t> (</a:t>
            </a:r>
            <a:r>
              <a:rPr lang="vi-VN" sz="2800" b="1" dirty="0" smtClean="0">
                <a:solidFill>
                  <a:srgbClr val="FF0000"/>
                </a:solidFill>
              </a:rPr>
              <a:t>языкове́д</a:t>
            </a:r>
            <a:r>
              <a:rPr lang="vi-VN" sz="2800" dirty="0" smtClean="0">
                <a:solidFill>
                  <a:srgbClr val="FF0000"/>
                </a:solidFill>
              </a:rPr>
              <a:t>)</a:t>
            </a:r>
            <a:r>
              <a:rPr lang="ru-RU" sz="2800" dirty="0" smtClean="0"/>
              <a:t> </a:t>
            </a:r>
            <a:r>
              <a:rPr lang="ru-RU" sz="2800" dirty="0" smtClean="0">
                <a:solidFill>
                  <a:srgbClr val="003300"/>
                </a:solidFill>
              </a:rPr>
              <a:t> </a:t>
            </a:r>
            <a:endParaRPr lang="ru-RU" sz="2800" dirty="0">
              <a:solidFill>
                <a:srgbClr val="0033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20072" y="2896076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─ это человек,</a:t>
            </a:r>
            <a:endParaRPr lang="ru-RU" sz="28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03648" y="3373130"/>
            <a:ext cx="6768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который изучает 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свой </a:t>
            </a:r>
            <a:r>
              <a:rPr lang="ru-RU" sz="2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язык 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языки других народов.</a:t>
            </a:r>
          </a:p>
        </p:txBody>
      </p:sp>
    </p:spTree>
    <p:extLst>
      <p:ext uri="{BB962C8B-B14F-4D97-AF65-F5344CB8AC3E}">
        <p14:creationId xmlns:p14="http://schemas.microsoft.com/office/powerpoint/2010/main" val="163556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78" y="463449"/>
            <a:ext cx="1935042" cy="2162058"/>
          </a:xfrm>
          <a:prstGeom prst="rect">
            <a:avLst/>
          </a:prstGeom>
        </p:spPr>
      </p:pic>
      <p:pic>
        <p:nvPicPr>
          <p:cNvPr id="4098" name="Picture 2" descr="http://j.livelib.ru/boocover/1000470879/l/5574/Irina_Tokmakova__Kroshka_VilliVinki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25507"/>
            <a:ext cx="1584176" cy="21287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ljplus.ru/img4/b/r/brun_i/_a476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397" b="7915"/>
          <a:stretch/>
        </p:blipFill>
        <p:spPr bwMode="auto">
          <a:xfrm>
            <a:off x="6516216" y="431548"/>
            <a:ext cx="1676602" cy="2076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cv01.twirpx.net/0652/0652304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354" y="2649026"/>
            <a:ext cx="1675446" cy="2082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87824" y="940866"/>
            <a:ext cx="350353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английского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армянского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итовского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ведского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хинди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87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4" name="Picture 12" descr="http://s3.goodfon.ru/image/150914-1920x108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467" r="7672"/>
          <a:stretch/>
        </p:blipFill>
        <p:spPr bwMode="auto">
          <a:xfrm>
            <a:off x="1471790" y="-18918"/>
            <a:ext cx="6118664" cy="5253753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404"/>
          <a:stretch/>
        </p:blipFill>
        <p:spPr>
          <a:xfrm>
            <a:off x="2796183" y="0"/>
            <a:ext cx="3469878" cy="51435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3090"/>
            <a:ext cx="2438246" cy="32079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800" l="0" r="100000">
                        <a14:foregroundMark x1="89200" y1="93400" x2="13400" y2="92400"/>
                        <a14:foregroundMark x1="10200" y1="91400" x2="6800" y2="92800"/>
                        <a14:foregroundMark x1="6000" y1="91200" x2="7600" y2="63600"/>
                        <a14:foregroundMark x1="7600" y1="57000" x2="5600" y2="14600"/>
                        <a14:foregroundMark x1="1600" y1="21000" x2="76600" y2="5600"/>
                        <a14:foregroundMark x1="13400" y1="14600" x2="31200" y2="11800"/>
                        <a14:foregroundMark x1="3200" y1="18400" x2="3200" y2="18400"/>
                        <a14:foregroundMark x1="92400" y1="44400" x2="92800" y2="8600"/>
                        <a14:foregroundMark x1="85600" y1="7200" x2="71800" y2="7200"/>
                        <a14:backgroundMark x1="9200" y1="7200" x2="72000" y2="2800"/>
                      </a14:backgroundRemoval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266976" y="864551"/>
            <a:ext cx="2461503" cy="328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5508104" y="1265350"/>
            <a:ext cx="25020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Яблонька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Маленькая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яблонька 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У меня в саду. 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Белая-пребелая 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Вся стоит в цвету.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Я надела платьице 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 белою каймой. 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Маленькая яблонька, 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Подружись со мной.</a:t>
            </a:r>
          </a:p>
        </p:txBody>
      </p:sp>
    </p:spTree>
    <p:extLst>
      <p:ext uri="{BB962C8B-B14F-4D97-AF65-F5344CB8AC3E}">
        <p14:creationId xmlns:p14="http://schemas.microsoft.com/office/powerpoint/2010/main" val="595889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54"/>
          <a:stretch/>
        </p:blipFill>
        <p:spPr>
          <a:xfrm>
            <a:off x="3104662" y="1460338"/>
            <a:ext cx="1755369" cy="300460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800" l="0" r="100000">
                        <a14:foregroundMark x1="89200" y1="93400" x2="13400" y2="92400"/>
                        <a14:foregroundMark x1="10200" y1="91400" x2="6800" y2="92800"/>
                        <a14:foregroundMark x1="6000" y1="91200" x2="7600" y2="63600"/>
                        <a14:foregroundMark x1="7600" y1="57000" x2="5600" y2="14600"/>
                        <a14:foregroundMark x1="1600" y1="21000" x2="76600" y2="5600"/>
                        <a14:foregroundMark x1="13400" y1="14600" x2="31200" y2="11800"/>
                        <a14:foregroundMark x1="3200" y1="18400" x2="3200" y2="18400"/>
                        <a14:foregroundMark x1="92400" y1="44400" x2="92800" y2="8600"/>
                        <a14:foregroundMark x1="85600" y1="7200" x2="71800" y2="7200"/>
                        <a14:backgroundMark x1="9200" y1="7200" x2="72000" y2="2800"/>
                      </a14:backgroundRemoval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66057" y="397570"/>
            <a:ext cx="2332772" cy="3113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273" y="851525"/>
            <a:ext cx="472120" cy="41546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22594" y="862919"/>
            <a:ext cx="472120" cy="41546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145480" y="1218985"/>
            <a:ext cx="19814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Берёза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 дали берёзе расчёску,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Изменила б берёза причёску.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0" r="12251"/>
          <a:stretch/>
        </p:blipFill>
        <p:spPr>
          <a:xfrm>
            <a:off x="5764136" y="1588979"/>
            <a:ext cx="2696044" cy="297339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800" l="0" r="100000">
                        <a14:foregroundMark x1="89200" y1="93400" x2="13400" y2="92400"/>
                        <a14:foregroundMark x1="10200" y1="91400" x2="6800" y2="92800"/>
                        <a14:foregroundMark x1="6000" y1="91200" x2="7600" y2="63600"/>
                        <a14:foregroundMark x1="7600" y1="57000" x2="5600" y2="14600"/>
                        <a14:foregroundMark x1="1600" y1="21000" x2="76600" y2="5600"/>
                        <a14:foregroundMark x1="13400" y1="14600" x2="31200" y2="11800"/>
                        <a14:foregroundMark x1="3200" y1="18400" x2="3200" y2="18400"/>
                        <a14:foregroundMark x1="92400" y1="44400" x2="92800" y2="8600"/>
                        <a14:foregroundMark x1="85600" y1="7200" x2="71800" y2="7200"/>
                        <a14:backgroundMark x1="9200" y1="7200" x2="72000" y2="2800"/>
                      </a14:backgroundRemoval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283968" y="391179"/>
            <a:ext cx="2232248" cy="29790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902" y="3527257"/>
            <a:ext cx="1287135" cy="113159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122" y="4011908"/>
            <a:ext cx="884181" cy="64693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827" y="4234500"/>
            <a:ext cx="485223" cy="37983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889" y="4234500"/>
            <a:ext cx="281550" cy="34964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946" y="4011909"/>
            <a:ext cx="826430" cy="64693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602" y="4006022"/>
            <a:ext cx="826430" cy="64693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158" y="4248877"/>
            <a:ext cx="301836" cy="236280"/>
          </a:xfrm>
          <a:prstGeom prst="rect">
            <a:avLst/>
          </a:prstGeom>
        </p:spPr>
      </p:pic>
      <p:pic>
        <p:nvPicPr>
          <p:cNvPr id="1026" name="Picture 2" descr="http://pro-orehi.ru/images/nuts/zhjolud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047" y="670759"/>
            <a:ext cx="727364" cy="42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4442336" y="1003540"/>
            <a:ext cx="207840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Дуб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Дуб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дождя и ветра</a:t>
            </a:r>
            <a:br>
              <a:rPr lang="ru-RU" sz="1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Вовсе не боится.</a:t>
            </a:r>
            <a:br>
              <a:rPr lang="ru-RU" sz="1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Кто сказал, что дубу</a:t>
            </a:r>
            <a:br>
              <a:rPr lang="ru-RU" sz="1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Страшно простудиться?</a:t>
            </a:r>
            <a:br>
              <a:rPr lang="ru-RU" sz="1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Ведь до поздней осени</a:t>
            </a:r>
            <a:br>
              <a:rPr lang="ru-RU" sz="1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Он стоит зеленый.</a:t>
            </a:r>
            <a:br>
              <a:rPr lang="ru-RU" sz="1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Значит, дуб выносливый,</a:t>
            </a:r>
            <a:br>
              <a:rPr lang="ru-RU" sz="1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Значит,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закалённый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5" name="Picture 2" descr="http://pro-orehi.ru/images/nuts/zhjolud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196" y="704132"/>
            <a:ext cx="612284" cy="35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908" y="3667277"/>
            <a:ext cx="1163830" cy="851550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9" y="3867894"/>
            <a:ext cx="749818" cy="54862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218" y="3720080"/>
            <a:ext cx="884181" cy="646937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657" y="3587563"/>
            <a:ext cx="884181" cy="646937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372" y="3925408"/>
            <a:ext cx="884181" cy="64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32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93</Words>
  <Application>Microsoft Office PowerPoint</Application>
  <PresentationFormat>Экран (16:9)</PresentationFormat>
  <Paragraphs>46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31</cp:revision>
  <dcterms:created xsi:type="dcterms:W3CDTF">2014-04-07T06:03:11Z</dcterms:created>
  <dcterms:modified xsi:type="dcterms:W3CDTF">2014-05-08T09:38:15Z</dcterms:modified>
</cp:coreProperties>
</file>