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1" r:id="rId3"/>
    <p:sldId id="257" r:id="rId4"/>
    <p:sldId id="258" r:id="rId5"/>
    <p:sldId id="259" r:id="rId6"/>
    <p:sldId id="260" r:id="rId7"/>
    <p:sldId id="261" r:id="rId8"/>
    <p:sldId id="267" r:id="rId9"/>
    <p:sldId id="268" r:id="rId10"/>
    <p:sldId id="262" r:id="rId11"/>
    <p:sldId id="263" r:id="rId12"/>
    <p:sldId id="264" r:id="rId13"/>
    <p:sldId id="265" r:id="rId14"/>
    <p:sldId id="269" r:id="rId15"/>
    <p:sldId id="266" r:id="rId16"/>
    <p:sldId id="270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46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48FC1-0A07-47AE-810F-CF1B8E498AB1}" type="datetimeFigureOut">
              <a:rPr lang="ru-RU" smtClean="0"/>
              <a:t>18.12.2013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105FC8-B024-4E51-9C9C-23220A115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625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105FC8-B024-4E51-9C9C-23220A115026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0ED7-1094-4BC2-857A-89B24383AE62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D4065-22BA-4B4D-BD61-C2C8DF8E1C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021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0ED7-1094-4BC2-857A-89B24383AE62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D4065-22BA-4B4D-BD61-C2C8DF8E1C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009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0ED7-1094-4BC2-857A-89B24383AE62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D4065-22BA-4B4D-BD61-C2C8DF8E1C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093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0ED7-1094-4BC2-857A-89B24383AE62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D4065-22BA-4B4D-BD61-C2C8DF8E1C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940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0ED7-1094-4BC2-857A-89B24383AE62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D4065-22BA-4B4D-BD61-C2C8DF8E1C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951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0ED7-1094-4BC2-857A-89B24383AE62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D4065-22BA-4B4D-BD61-C2C8DF8E1C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183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0ED7-1094-4BC2-857A-89B24383AE62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D4065-22BA-4B4D-BD61-C2C8DF8E1C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436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0ED7-1094-4BC2-857A-89B24383AE62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D4065-22BA-4B4D-BD61-C2C8DF8E1C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769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0ED7-1094-4BC2-857A-89B24383AE62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D4065-22BA-4B4D-BD61-C2C8DF8E1C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73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0ED7-1094-4BC2-857A-89B24383AE62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D4065-22BA-4B4D-BD61-C2C8DF8E1C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176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40ED7-1094-4BC2-857A-89B24383AE62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D4065-22BA-4B4D-BD61-C2C8DF8E1C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364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B40ED7-1094-4BC2-857A-89B24383AE62}" type="datetimeFigureOut">
              <a:rPr lang="ru-RU" smtClean="0"/>
              <a:pPr/>
              <a:t>18.12.2013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D4065-22BA-4B4D-BD61-C2C8DF8E1C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035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2.wdp"/><Relationship Id="rId3" Type="http://schemas.openxmlformats.org/officeDocument/2006/relationships/image" Target="../media/image31.jpeg"/><Relationship Id="rId7" Type="http://schemas.openxmlformats.org/officeDocument/2006/relationships/image" Target="../media/image33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1.wdp"/><Relationship Id="rId5" Type="http://schemas.openxmlformats.org/officeDocument/2006/relationships/image" Target="../media/image32.jpeg"/><Relationship Id="rId4" Type="http://schemas.microsoft.com/office/2007/relationships/hdphoto" Target="../media/hdphoto20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5.wdp"/><Relationship Id="rId3" Type="http://schemas.openxmlformats.org/officeDocument/2006/relationships/image" Target="../media/image34.jpeg"/><Relationship Id="rId7" Type="http://schemas.openxmlformats.org/officeDocument/2006/relationships/image" Target="../media/image36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4.wdp"/><Relationship Id="rId5" Type="http://schemas.openxmlformats.org/officeDocument/2006/relationships/image" Target="../media/image35.jpeg"/><Relationship Id="rId4" Type="http://schemas.microsoft.com/office/2007/relationships/hdphoto" Target="../media/hdphoto23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8.jpeg"/><Relationship Id="rId7" Type="http://schemas.openxmlformats.org/officeDocument/2006/relationships/image" Target="../media/image40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7.wdp"/><Relationship Id="rId5" Type="http://schemas.openxmlformats.org/officeDocument/2006/relationships/image" Target="../media/image39.jpeg"/><Relationship Id="rId4" Type="http://schemas.microsoft.com/office/2007/relationships/hdphoto" Target="../media/hdphoto26.wdp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0.wdp"/><Relationship Id="rId3" Type="http://schemas.openxmlformats.org/officeDocument/2006/relationships/image" Target="../media/image42.jpeg"/><Relationship Id="rId7" Type="http://schemas.openxmlformats.org/officeDocument/2006/relationships/image" Target="../media/image44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9.wdp"/><Relationship Id="rId5" Type="http://schemas.openxmlformats.org/officeDocument/2006/relationships/image" Target="../media/image43.jpeg"/><Relationship Id="rId4" Type="http://schemas.microsoft.com/office/2007/relationships/hdphoto" Target="../media/hdphoto28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3.wdp"/><Relationship Id="rId3" Type="http://schemas.openxmlformats.org/officeDocument/2006/relationships/image" Target="../media/image45.jpeg"/><Relationship Id="rId7" Type="http://schemas.openxmlformats.org/officeDocument/2006/relationships/image" Target="../media/image47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2.wdp"/><Relationship Id="rId5" Type="http://schemas.openxmlformats.org/officeDocument/2006/relationships/image" Target="../media/image46.jpeg"/><Relationship Id="rId4" Type="http://schemas.microsoft.com/office/2007/relationships/hdphoto" Target="../media/hdphoto3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5.wdp"/><Relationship Id="rId5" Type="http://schemas.openxmlformats.org/officeDocument/2006/relationships/image" Target="../media/image49.png"/><Relationship Id="rId4" Type="http://schemas.microsoft.com/office/2007/relationships/hdphoto" Target="../media/hdphoto34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12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11" Type="http://schemas.openxmlformats.org/officeDocument/2006/relationships/image" Target="../media/image5.png"/><Relationship Id="rId5" Type="http://schemas.openxmlformats.org/officeDocument/2006/relationships/image" Target="../media/image8.png"/><Relationship Id="rId10" Type="http://schemas.microsoft.com/office/2007/relationships/hdphoto" Target="../media/hdphoto8.wdp"/><Relationship Id="rId4" Type="http://schemas.microsoft.com/office/2007/relationships/hdphoto" Target="../media/hdphoto3.wdp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15.jpeg"/><Relationship Id="rId4" Type="http://schemas.microsoft.com/office/2007/relationships/hdphoto" Target="../media/hdphoto9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17.jpeg"/><Relationship Id="rId7" Type="http://schemas.openxmlformats.org/officeDocument/2006/relationships/image" Target="../media/image1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3.wdp"/><Relationship Id="rId5" Type="http://schemas.openxmlformats.org/officeDocument/2006/relationships/image" Target="../media/image18.jpeg"/><Relationship Id="rId10" Type="http://schemas.microsoft.com/office/2007/relationships/hdphoto" Target="../media/hdphoto15.wdp"/><Relationship Id="rId4" Type="http://schemas.microsoft.com/office/2007/relationships/hdphoto" Target="../media/hdphoto12.wdp"/><Relationship Id="rId9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microsoft.com/office/2007/relationships/hdphoto" Target="../media/hdphoto16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5.jpeg"/><Relationship Id="rId7" Type="http://schemas.microsoft.com/office/2007/relationships/hdphoto" Target="../media/hdphoto18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microsoft.com/office/2007/relationships/hdphoto" Target="../media/hdphoto19.wdp"/><Relationship Id="rId4" Type="http://schemas.microsoft.com/office/2007/relationships/hdphoto" Target="../media/hdphoto17.wdp"/><Relationship Id="rId9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6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1115616" y="511504"/>
            <a:ext cx="4824536" cy="3096344"/>
          </a:xfrm>
          <a:prstGeom prst="round2Diag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187624" y="1131590"/>
            <a:ext cx="47525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Агния </a:t>
            </a:r>
          </a:p>
          <a:p>
            <a:r>
              <a:rPr lang="ru-RU" sz="4400" b="1" dirty="0"/>
              <a:t> </a:t>
            </a:r>
            <a:r>
              <a:rPr lang="ru-RU" sz="4400" b="1" dirty="0" smtClean="0"/>
              <a:t>        </a:t>
            </a:r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Львовна</a:t>
            </a:r>
          </a:p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4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Барто</a:t>
            </a:r>
            <a:endParaRPr lang="ru-RU" sz="4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5077152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67679" y1="85833" x2="44685" y2="887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188641" y="2776886"/>
            <a:ext cx="984699" cy="1025283"/>
          </a:xfrm>
          <a:prstGeom prst="rect">
            <a:avLst/>
          </a:prstGeom>
        </p:spPr>
      </p:pic>
      <p:pic>
        <p:nvPicPr>
          <p:cNvPr id="6" name="Рисунок 5" descr="5077152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backgroundMark x1="67679" y1="85833" x2="44685" y2="887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52520" y="267494"/>
            <a:ext cx="1365621" cy="142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154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46 0.01204 C -0.09149 -0.00741 -0.10816 -0.02624 -0.11389 -0.02624 C -0.15052 -0.02624 -0.18837 0.27447 -0.18837 0.5758 C -0.18837 0.42359 -0.20747 0.27447 -0.22535 0.27447 C -0.2441 0.27447 -0.26198 0.42606 -0.26198 0.5758 C -0.26198 0.50108 -0.2717 0.42359 -0.28108 0.42359 C -0.29045 0.42359 -0.3 0.4983 -0.3 0.5758 C -0.3 0.5369 -0.30469 0.50108 -0.30938 0.50108 C -0.31406 0.50108 -0.31875 0.53998 -0.31875 0.5758 C -0.31875 0.55635 -0.32136 0.5369 -0.32344 0.5369 C -0.32483 0.5369 -0.3283 0.55635 -0.3283 0.5758 C -0.3283 0.56561 -0.32952 0.55635 -0.33073 0.55635 C -0.33073 0.55388 -0.33333 0.56561 -0.33333 0.5758 C -0.33333 0.57117 -0.33333 0.56561 -0.33438 0.56561 C -0.33438 0.56808 -0.33577 0.57024 -0.33577 0.5758 C -0.33577 0.57333 -0.33577 0.57117 -0.33577 0.56808 C -0.33698 0.56808 -0.33698 0.57024 -0.33698 0.57271 C -0.3382 0.57271 -0.3382 0.57024 -0.3382 0.56808 C -0.33924 0.56808 -0.33924 0.57024 -0.33924 0.57271 " pathEditMode="relative" rAng="0" ptsTypes="fffffffffffffffffff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39" y="262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25 -0.58907 C 0.07274 -0.61438 0.13003 -0.6397 0.14982 -0.6397 C 0.27726 -0.6397 0.40816 -0.24266 0.40816 0.15468 C 0.40816 -0.046 0.47344 -0.24266 0.53559 -0.24266 C 0.60052 -0.24266 0.66285 -0.04353 0.66285 0.15468 C 0.66285 0.05619 0.69514 -0.046 0.72847 -0.046 C 0.76076 -0.046 0.7934 0.05249 0.7934 0.15468 C 0.7934 0.10343 0.80972 0.05619 0.82656 0.05619 C 0.84253 0.05619 0.85903 0.10714 0.85903 0.15468 C 0.85903 0.12875 0.86753 0.10343 0.87569 0.10343 C 0.87969 0.10343 0.89184 0.12875 0.89184 0.15468 C 0.89184 0.14171 0.89601 0.12875 0.90052 0.12875 C 0.90052 0.13183 0.9092 0.14171 0.9092 0.15468 C 0.9092 0.14851 0.9092 0.14171 0.91319 0.14171 C 0.91319 0.14449 0.91771 0.14758 0.91771 0.15468 C 0.91771 0.15159 0.91771 0.14851 0.91771 0.14449 C 0.9217 0.14449 0.9217 0.14758 0.9217 0.15036 C 0.92621 0.15036 0.92621 0.14758 0.92621 0.14449 C 0.93038 0.14449 0.93038 0.14758 0.93038 0.15036 " pathEditMode="relative" rAng="0" ptsTypes="fffffffffffffffffff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98" y="346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1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699541"/>
            <a:ext cx="2520280" cy="35792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0842"/>
          <a:stretch/>
        </p:blipFill>
        <p:spPr>
          <a:xfrm>
            <a:off x="3871244" y="699541"/>
            <a:ext cx="2412147" cy="2211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921" t="2869" r="11289"/>
          <a:stretch/>
        </p:blipFill>
        <p:spPr>
          <a:xfrm>
            <a:off x="5292080" y="2067694"/>
            <a:ext cx="3015113" cy="2219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0100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4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749457"/>
            <a:ext cx="2855977" cy="21419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516"/>
          <a:stretch/>
        </p:blipFill>
        <p:spPr>
          <a:xfrm>
            <a:off x="5364088" y="2288064"/>
            <a:ext cx="3050469" cy="2005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poster.jpg"/>
          <p:cNvPicPr>
            <a:picLocks noChangeAspect="1"/>
          </p:cNvPicPr>
          <p:nvPr/>
        </p:nvPicPr>
        <p:blipFill rotWithShape="1">
          <a:blip r:embed="rId7" cstate="print">
            <a:lum bright="-10000" contrast="1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b="5690"/>
          <a:stretch/>
        </p:blipFill>
        <p:spPr>
          <a:xfrm>
            <a:off x="827584" y="699542"/>
            <a:ext cx="2592288" cy="34878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3842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6000"/>
            <a:duotone>
              <a:schemeClr val="accent3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t="-35000" b="-3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347614"/>
            <a:ext cx="1855093" cy="18550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bg2">
                <a:lumMod val="5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6620" y="1361827"/>
            <a:ext cx="1800200" cy="18716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896826" y="411510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 </a:t>
            </a:r>
            <a:r>
              <a:rPr lang="ru-RU" sz="2400" b="1" dirty="0">
                <a:solidFill>
                  <a:srgbClr val="002060"/>
                </a:solidFill>
              </a:rPr>
              <a:t>Во время  Великой Отечественной войны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                                   Агния </a:t>
            </a:r>
            <a:r>
              <a:rPr lang="ru-RU" sz="2400" b="1" dirty="0" err="1">
                <a:solidFill>
                  <a:srgbClr val="002060"/>
                </a:solidFill>
              </a:rPr>
              <a:t>Барто</a:t>
            </a:r>
            <a:r>
              <a:rPr lang="ru-RU" sz="2400" b="1" dirty="0">
                <a:solidFill>
                  <a:srgbClr val="002060"/>
                </a:solidFill>
              </a:rPr>
              <a:t> уезжает на </a:t>
            </a:r>
            <a:r>
              <a:rPr lang="ru-RU" sz="2400" b="1" dirty="0" smtClean="0">
                <a:solidFill>
                  <a:srgbClr val="002060"/>
                </a:solidFill>
              </a:rPr>
              <a:t>фронт.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31120dbfa8c1.jpg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275856" y="2211710"/>
            <a:ext cx="2168352" cy="234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 descr="Рисунок2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63888" y="2309371"/>
            <a:ext cx="1584176" cy="214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073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9000"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647"/>
          <a:stretch/>
        </p:blipFill>
        <p:spPr>
          <a:xfrm>
            <a:off x="5796136" y="339502"/>
            <a:ext cx="2242947" cy="380390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39502"/>
            <a:ext cx="2395728" cy="3803904"/>
          </a:xfrm>
          <a:prstGeom prst="rect">
            <a:avLst/>
          </a:prstGeom>
        </p:spPr>
      </p:pic>
      <p:pic>
        <p:nvPicPr>
          <p:cNvPr id="4" name="Рисунок 3" descr="pobeda.jpg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85520" flipH="1">
            <a:off x="722738" y="1938919"/>
            <a:ext cx="3957613" cy="284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713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5000"/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687" b="4811"/>
          <a:stretch/>
        </p:blipFill>
        <p:spPr>
          <a:xfrm>
            <a:off x="899592" y="987574"/>
            <a:ext cx="3384375" cy="25349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283967" y="399395"/>
            <a:ext cx="451242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Передача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«Найти человека»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067694"/>
            <a:ext cx="3690089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7482">
            <a:off x="4592471" y="2141383"/>
            <a:ext cx="3245999" cy="2706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65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23728" y="411510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 </a:t>
            </a:r>
            <a:endParaRPr lang="ru-RU" sz="32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1" y="0"/>
            <a:ext cx="3855273" cy="514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369" b="10613"/>
          <a:stretch/>
        </p:blipFill>
        <p:spPr>
          <a:xfrm rot="1032261">
            <a:off x="2517349" y="4269415"/>
            <a:ext cx="1892508" cy="1000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369" b="10613"/>
          <a:stretch/>
        </p:blipFill>
        <p:spPr>
          <a:xfrm>
            <a:off x="4067944" y="4299942"/>
            <a:ext cx="1892508" cy="1000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369" b="10613"/>
          <a:stretch/>
        </p:blipFill>
        <p:spPr>
          <a:xfrm rot="9223378">
            <a:off x="5775751" y="4307139"/>
            <a:ext cx="1892508" cy="1000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853548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sd_13415876161.jpeg"/>
          <p:cNvPicPr>
            <a:picLocks noChangeAspect="1"/>
          </p:cNvPicPr>
          <p:nvPr/>
        </p:nvPicPr>
        <p:blipFill>
          <a:blip r:embed="rId4" cstate="print"/>
          <a:srcRect t="24800" r="609" b="6601"/>
          <a:stretch>
            <a:fillRect/>
          </a:stretch>
        </p:blipFill>
        <p:spPr>
          <a:xfrm>
            <a:off x="3563888" y="-64193"/>
            <a:ext cx="5841577" cy="5207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0_45268_90966248_XL.jpg"/>
          <p:cNvPicPr>
            <a:picLocks noChangeAspect="1"/>
          </p:cNvPicPr>
          <p:nvPr/>
        </p:nvPicPr>
        <p:blipFill>
          <a:blip r:embed="rId5" cstate="print"/>
          <a:srcRect l="6749" t="9042" r="29126"/>
          <a:stretch>
            <a:fillRect/>
          </a:stretch>
        </p:blipFill>
        <p:spPr>
          <a:xfrm>
            <a:off x="539552" y="339502"/>
            <a:ext cx="2664296" cy="2683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467544" y="3363838"/>
            <a:ext cx="4320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Мир,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 котором живут дети!</a:t>
            </a:r>
            <a:r>
              <a:rPr lang="ru-RU" sz="3200" b="1" dirty="0" smtClean="0"/>
              <a:t>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965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594512"/>
            <a:ext cx="2952328" cy="37972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577" l="0" r="99444">
                        <a14:foregroundMark x1="99444" y1="0" x2="97778" y2="97153"/>
                        <a14:foregroundMark x1="3889" y1="712" x2="1667" y2="99644"/>
                        <a14:foregroundMark x1="96111" y1="46975" x2="99444" y2="0"/>
                        <a14:foregroundMark x1="96111" y1="23843" x2="71111" y2="356"/>
                        <a14:backgroundMark x1="42778" y1="1068" x2="3889" y2="23488"/>
                        <a14:backgroundMark x1="18889" y1="23132" x2="25556" y2="41281"/>
                        <a14:backgroundMark x1="18333" y1="43416" x2="3333" y2="54448"/>
                        <a14:backgroundMark x1="7222" y1="55160" x2="13333" y2="63701"/>
                        <a14:backgroundMark x1="12222" y1="63345" x2="3333" y2="74021"/>
                        <a14:backgroundMark x1="2222" y1="82918" x2="21111" y2="88256"/>
                        <a14:backgroundMark x1="2778" y1="79715" x2="3889" y2="81495"/>
                        <a14:backgroundMark x1="20000" y1="87189" x2="21111" y2="96085"/>
                        <a14:backgroundMark x1="55556" y1="96797" x2="97222" y2="66548"/>
                        <a14:backgroundMark x1="97222" y1="34520" x2="71111" y2="43416"/>
                        <a14:backgroundMark x1="91111" y1="40214" x2="97778" y2="55872"/>
                        <a14:backgroundMark x1="97222" y1="34875" x2="99444" y2="34875"/>
                        <a14:backgroundMark x1="96667" y1="39146" x2="97778" y2="45907"/>
                        <a14:backgroundMark x1="98333" y1="37722" x2="95556" y2="35231"/>
                        <a14:backgroundMark x1="91111" y1="30249" x2="88333" y2="13879"/>
                        <a14:backgroundMark x1="87222" y1="14591" x2="73333" y2="2491"/>
                        <a14:backgroundMark x1="88889" y1="4982" x2="99444" y2="12100"/>
                        <a14:backgroundMark x1="90556" y1="13523" x2="99444" y2="22420"/>
                        <a14:backgroundMark x1="85000" y1="15302" x2="72778" y2="11388"/>
                        <a14:backgroundMark x1="77778" y1="11744" x2="84444" y2="10676"/>
                        <a14:backgroundMark x1="90556" y1="18861" x2="98889" y2="23132"/>
                        <a14:backgroundMark x1="88333" y1="18149" x2="90556" y2="18149"/>
                        <a14:backgroundMark x1="68889" y1="1068" x2="67222" y2="1068"/>
                        <a14:backgroundMark x1="70556" y1="1779" x2="73889" y2="1779"/>
                        <a14:backgroundMark x1="84444" y1="12100" x2="85000" y2="12456"/>
                        <a14:backgroundMark x1="97778" y1="39502" x2="96667" y2="22420"/>
                        <a14:backgroundMark x1="94444" y1="16014" x2="95556" y2="51601"/>
                        <a14:backgroundMark x1="87222" y1="4626" x2="99444" y2="13167"/>
                        <a14:backgroundMark x1="87778" y1="8185" x2="99444" y2="3203"/>
                        <a14:backgroundMark x1="85556" y1="2491" x2="99444" y2="6050"/>
                        <a14:backgroundMark x1="5000" y1="1068" x2="0" y2="27046"/>
                        <a14:backgroundMark x1="8889" y1="32740" x2="556" y2="30605"/>
                        <a14:backgroundMark x1="2222" y1="1779" x2="0" y2="98577"/>
                        <a14:backgroundMark x1="3889" y1="2491" x2="2222" y2="98221"/>
                        <a14:backgroundMark x1="98333" y1="2491" x2="97222" y2="98577"/>
                        <a14:backgroundMark x1="3889" y1="1779" x2="5556" y2="0"/>
                        <a14:backgroundMark x1="75000" y1="12456" x2="92778" y2="7473"/>
                        <a14:backgroundMark x1="76667" y1="8897" x2="94444" y2="21352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288"/>
          <a:stretch/>
        </p:blipFill>
        <p:spPr>
          <a:xfrm flipH="1">
            <a:off x="5436096" y="1726506"/>
            <a:ext cx="1606704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73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5011"/>
          <a:stretch/>
        </p:blipFill>
        <p:spPr>
          <a:xfrm>
            <a:off x="4788024" y="483516"/>
            <a:ext cx="3240360" cy="38878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611560" y="843558"/>
            <a:ext cx="424847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Агния Львовна </a:t>
            </a:r>
          </a:p>
          <a:p>
            <a:pPr algn="ctr"/>
            <a:r>
              <a:rPr lang="ru-RU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Барто</a:t>
            </a:r>
            <a:endParaRPr lang="ru-RU" sz="4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(Волова)</a:t>
            </a:r>
          </a:p>
          <a:p>
            <a:pPr algn="ctr"/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1906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˗ 1981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5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965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011583"/>
            <a:ext cx="2486495" cy="31980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692" y="2272420"/>
            <a:ext cx="2036742" cy="17651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741" r="100000"/>
                    </a14:imgEffect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229" y="2272420"/>
            <a:ext cx="2571750" cy="17716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7517" l="10000" r="96809"/>
                    </a14:imgEffect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460420"/>
            <a:ext cx="1232311" cy="15836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8577" l="0" r="99444">
                        <a14:foregroundMark x1="99444" y1="0" x2="97778" y2="97153"/>
                        <a14:foregroundMark x1="3889" y1="712" x2="1667" y2="99644"/>
                        <a14:foregroundMark x1="96111" y1="46975" x2="99444" y2="0"/>
                        <a14:foregroundMark x1="96111" y1="23843" x2="71111" y2="356"/>
                        <a14:backgroundMark x1="42778" y1="1068" x2="3889" y2="23488"/>
                        <a14:backgroundMark x1="18889" y1="23132" x2="25556" y2="41281"/>
                        <a14:backgroundMark x1="18333" y1="43416" x2="3333" y2="54448"/>
                        <a14:backgroundMark x1="7222" y1="55160" x2="13333" y2="63701"/>
                        <a14:backgroundMark x1="12222" y1="63345" x2="3333" y2="74021"/>
                        <a14:backgroundMark x1="2222" y1="82918" x2="21111" y2="88256"/>
                        <a14:backgroundMark x1="2778" y1="79715" x2="3889" y2="81495"/>
                        <a14:backgroundMark x1="20000" y1="87189" x2="21111" y2="96085"/>
                        <a14:backgroundMark x1="55556" y1="96797" x2="97222" y2="66548"/>
                        <a14:backgroundMark x1="97222" y1="34520" x2="71111" y2="43416"/>
                        <a14:backgroundMark x1="91111" y1="40214" x2="97778" y2="55872"/>
                        <a14:backgroundMark x1="97222" y1="34875" x2="99444" y2="34875"/>
                        <a14:backgroundMark x1="96667" y1="39146" x2="97778" y2="45907"/>
                        <a14:backgroundMark x1="98333" y1="37722" x2="95556" y2="35231"/>
                        <a14:backgroundMark x1="91111" y1="30249" x2="88333" y2="13879"/>
                        <a14:backgroundMark x1="87222" y1="14591" x2="73333" y2="2491"/>
                        <a14:backgroundMark x1="88889" y1="4982" x2="99444" y2="12100"/>
                        <a14:backgroundMark x1="90556" y1="13523" x2="99444" y2="22420"/>
                        <a14:backgroundMark x1="85000" y1="15302" x2="72778" y2="11388"/>
                        <a14:backgroundMark x1="77778" y1="11744" x2="84444" y2="10676"/>
                        <a14:backgroundMark x1="90556" y1="18861" x2="98889" y2="23132"/>
                        <a14:backgroundMark x1="88333" y1="18149" x2="90556" y2="18149"/>
                        <a14:backgroundMark x1="68889" y1="1068" x2="67222" y2="1068"/>
                        <a14:backgroundMark x1="70556" y1="1779" x2="73889" y2="1779"/>
                        <a14:backgroundMark x1="84444" y1="12100" x2="85000" y2="12456"/>
                        <a14:backgroundMark x1="97778" y1="39502" x2="96667" y2="22420"/>
                        <a14:backgroundMark x1="94444" y1="16014" x2="95556" y2="51601"/>
                        <a14:backgroundMark x1="87222" y1="4626" x2="99444" y2="13167"/>
                        <a14:backgroundMark x1="87778" y1="8185" x2="99444" y2="3203"/>
                        <a14:backgroundMark x1="85556" y1="2491" x2="99444" y2="6050"/>
                        <a14:backgroundMark x1="5000" y1="1068" x2="0" y2="27046"/>
                        <a14:backgroundMark x1="8889" y1="32740" x2="556" y2="30605"/>
                        <a14:backgroundMark x1="2222" y1="1779" x2="0" y2="98577"/>
                        <a14:backgroundMark x1="3889" y1="2491" x2="2222" y2="98221"/>
                        <a14:backgroundMark x1="98333" y1="2491" x2="97222" y2="98577"/>
                        <a14:backgroundMark x1="3889" y1="1779" x2="5556" y2="0"/>
                        <a14:backgroundMark x1="75000" y1="12456" x2="92778" y2="7473"/>
                        <a14:backgroundMark x1="76667" y1="8897" x2="94444" y2="21352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288"/>
          <a:stretch/>
        </p:blipFill>
        <p:spPr>
          <a:xfrm flipH="1">
            <a:off x="6725540" y="1475964"/>
            <a:ext cx="1606704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9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83518"/>
            <a:ext cx="2520280" cy="36913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715766"/>
            <a:ext cx="4748784" cy="15666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4806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8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89" b="5365"/>
          <a:stretch/>
        </p:blipFill>
        <p:spPr>
          <a:xfrm>
            <a:off x="755576" y="771551"/>
            <a:ext cx="2458562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474" t="251" r="13459"/>
          <a:stretch/>
        </p:blipFill>
        <p:spPr>
          <a:xfrm>
            <a:off x="3491879" y="771549"/>
            <a:ext cx="2314951" cy="302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771550"/>
            <a:ext cx="2448000" cy="302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6228184" y="1131590"/>
            <a:ext cx="20882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Идет бычок, качается, </a:t>
            </a:r>
            <a:br>
              <a:rPr lang="ru-RU" dirty="0"/>
            </a:br>
            <a:r>
              <a:rPr lang="ru-RU" dirty="0"/>
              <a:t>Вздыхает на ходу: </a:t>
            </a:r>
            <a:br>
              <a:rPr lang="ru-RU" dirty="0"/>
            </a:br>
            <a:r>
              <a:rPr lang="ru-RU" dirty="0"/>
              <a:t>- Ох, </a:t>
            </a:r>
            <a:r>
              <a:rPr lang="ru-RU" dirty="0" err="1" smtClean="0"/>
              <a:t>досточка</a:t>
            </a:r>
            <a:r>
              <a:rPr lang="ru-RU" dirty="0" smtClean="0"/>
              <a:t> кончается</a:t>
            </a:r>
            <a:r>
              <a:rPr lang="ru-RU" dirty="0"/>
              <a:t>, </a:t>
            </a:r>
            <a:br>
              <a:rPr lang="ru-RU" dirty="0"/>
            </a:br>
            <a:r>
              <a:rPr lang="ru-RU" dirty="0"/>
              <a:t>Сейчас я упаду! </a:t>
            </a:r>
          </a:p>
        </p:txBody>
      </p:sp>
    </p:spTree>
    <p:extLst>
      <p:ext uri="{BB962C8B-B14F-4D97-AF65-F5344CB8AC3E}">
        <p14:creationId xmlns:p14="http://schemas.microsoft.com/office/powerpoint/2010/main" val="300487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1000"/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645" b="5387"/>
          <a:stretch/>
        </p:blipFill>
        <p:spPr>
          <a:xfrm>
            <a:off x="1619672" y="483518"/>
            <a:ext cx="2088000" cy="28709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31"/>
          <a:stretch/>
        </p:blipFill>
        <p:spPr>
          <a:xfrm>
            <a:off x="2555776" y="1563638"/>
            <a:ext cx="2107664" cy="284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476" b="6179"/>
          <a:stretch/>
        </p:blipFill>
        <p:spPr>
          <a:xfrm>
            <a:off x="5004048" y="483518"/>
            <a:ext cx="2106865" cy="284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986" y="1573787"/>
            <a:ext cx="2088000" cy="2783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5770986" y="1573787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                  </a:t>
            </a:r>
            <a:r>
              <a:rPr lang="ru-RU" sz="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МЯЧИК  </a:t>
            </a:r>
          </a:p>
          <a:p>
            <a:r>
              <a:rPr lang="ru-RU" sz="700" b="1" dirty="0" smtClean="0"/>
              <a:t>Наша </a:t>
            </a:r>
            <a:r>
              <a:rPr lang="ru-RU" sz="700" b="1" dirty="0"/>
              <a:t>Таня громко плачет: </a:t>
            </a:r>
            <a:br>
              <a:rPr lang="ru-RU" sz="700" b="1" dirty="0"/>
            </a:br>
            <a:r>
              <a:rPr lang="ru-RU" sz="700" b="1" dirty="0"/>
              <a:t>Уронила в речку мячик. </a:t>
            </a:r>
            <a:br>
              <a:rPr lang="ru-RU" sz="700" b="1" dirty="0"/>
            </a:br>
            <a:r>
              <a:rPr lang="ru-RU" sz="700" b="1" dirty="0"/>
              <a:t>- Тише, </a:t>
            </a:r>
            <a:r>
              <a:rPr lang="ru-RU" sz="700" b="1" dirty="0" smtClean="0"/>
              <a:t>Танечка, не </a:t>
            </a:r>
            <a:r>
              <a:rPr lang="ru-RU" sz="700" b="1" dirty="0"/>
              <a:t>плачь: </a:t>
            </a:r>
            <a:br>
              <a:rPr lang="ru-RU" sz="700" b="1" dirty="0"/>
            </a:br>
            <a:r>
              <a:rPr lang="ru-RU" sz="700" b="1" dirty="0"/>
              <a:t>Не утонет </a:t>
            </a:r>
            <a:r>
              <a:rPr lang="ru-RU" sz="700" b="1" dirty="0" smtClean="0"/>
              <a:t>в </a:t>
            </a:r>
            <a:r>
              <a:rPr lang="ru-RU" sz="700" b="1" dirty="0"/>
              <a:t>речке мяч. </a:t>
            </a:r>
          </a:p>
        </p:txBody>
      </p:sp>
    </p:spTree>
    <p:extLst>
      <p:ext uri="{BB962C8B-B14F-4D97-AF65-F5344CB8AC3E}">
        <p14:creationId xmlns:p14="http://schemas.microsoft.com/office/powerpoint/2010/main" val="3002984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760" r="56280"/>
          <a:stretch/>
        </p:blipFill>
        <p:spPr>
          <a:xfrm>
            <a:off x="1403648" y="449006"/>
            <a:ext cx="2930400" cy="36694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323" y="448862"/>
            <a:ext cx="2900119" cy="36694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076813" y="555526"/>
            <a:ext cx="270913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  <a:p>
            <a:pPr algn="ctr"/>
            <a:r>
              <a:rPr lang="ru-RU" sz="1400" b="1" dirty="0" smtClean="0">
                <a:solidFill>
                  <a:srgbClr val="0070C0"/>
                </a:solidFill>
              </a:rPr>
              <a:t>РАЗГОВОР С ДОЧЕРЬЮ</a:t>
            </a:r>
          </a:p>
          <a:p>
            <a:endParaRPr lang="ru-RU" sz="1400" b="1" dirty="0" smtClean="0"/>
          </a:p>
          <a:p>
            <a:r>
              <a:rPr lang="ru-RU" sz="1400" b="1" dirty="0" smtClean="0"/>
              <a:t>Мне </a:t>
            </a:r>
            <a:r>
              <a:rPr lang="ru-RU" sz="1400" b="1" dirty="0"/>
              <a:t>не хватает теплоты</a:t>
            </a:r>
            <a:r>
              <a:rPr lang="ru-RU" sz="1400" b="1" dirty="0" smtClean="0"/>
              <a:t>,–</a:t>
            </a:r>
            <a:r>
              <a:rPr lang="ru-RU" sz="1400" b="1" dirty="0"/>
              <a:t/>
            </a:r>
            <a:br>
              <a:rPr lang="ru-RU" sz="1400" b="1" dirty="0"/>
            </a:br>
            <a:r>
              <a:rPr lang="ru-RU" sz="1400" b="1" dirty="0"/>
              <a:t>Она сказала дочке.</a:t>
            </a:r>
            <a:br>
              <a:rPr lang="ru-RU" sz="1400" b="1" dirty="0"/>
            </a:br>
            <a:r>
              <a:rPr lang="ru-RU" sz="1400" b="1" dirty="0"/>
              <a:t>Дочь удивилась: </a:t>
            </a:r>
            <a:endParaRPr lang="ru-RU" sz="1400" b="1" dirty="0" smtClean="0"/>
          </a:p>
          <a:p>
            <a:r>
              <a:rPr lang="ru-RU" sz="1400" b="1" dirty="0" smtClean="0"/>
              <a:t>– </a:t>
            </a:r>
            <a:r>
              <a:rPr lang="ru-RU" sz="1400" b="1" dirty="0"/>
              <a:t>мерзнешь ты</a:t>
            </a:r>
            <a:br>
              <a:rPr lang="ru-RU" sz="1400" b="1" dirty="0"/>
            </a:br>
            <a:r>
              <a:rPr lang="ru-RU" sz="1400" b="1" dirty="0"/>
              <a:t>И в летние денечки?</a:t>
            </a:r>
          </a:p>
          <a:p>
            <a:r>
              <a:rPr lang="ru-RU" sz="1400" b="1" dirty="0" smtClean="0"/>
              <a:t>– Ты </a:t>
            </a:r>
            <a:r>
              <a:rPr lang="ru-RU" sz="1400" b="1" dirty="0"/>
              <a:t>не поймешь, еще мала</a:t>
            </a:r>
            <a:r>
              <a:rPr lang="ru-RU" sz="1400" b="1" dirty="0" smtClean="0"/>
              <a:t>,–</a:t>
            </a:r>
            <a:r>
              <a:rPr lang="ru-RU" sz="1400" b="1" dirty="0"/>
              <a:t/>
            </a:r>
            <a:br>
              <a:rPr lang="ru-RU" sz="1400" b="1" dirty="0"/>
            </a:br>
            <a:r>
              <a:rPr lang="ru-RU" sz="1400" b="1" dirty="0"/>
              <a:t>Вздохнула мать устало.</a:t>
            </a:r>
            <a:br>
              <a:rPr lang="ru-RU" sz="1400" b="1" dirty="0"/>
            </a:br>
            <a:r>
              <a:rPr lang="ru-RU" sz="1400" b="1" dirty="0"/>
              <a:t>А дочь кричит: </a:t>
            </a:r>
            <a:endParaRPr lang="ru-RU" sz="1400" b="1" dirty="0" smtClean="0"/>
          </a:p>
          <a:p>
            <a:r>
              <a:rPr lang="ru-RU" sz="1400" b="1" dirty="0" smtClean="0"/>
              <a:t>– </a:t>
            </a:r>
            <a:r>
              <a:rPr lang="ru-RU" sz="1400" b="1" dirty="0"/>
              <a:t>Я поняла! </a:t>
            </a:r>
            <a:r>
              <a:rPr lang="ru-RU" sz="1400" b="1" dirty="0" smtClean="0"/>
              <a:t>–</a:t>
            </a:r>
            <a:r>
              <a:rPr lang="ru-RU" sz="1400" b="1" dirty="0"/>
              <a:t/>
            </a:r>
            <a:br>
              <a:rPr lang="ru-RU" sz="1400" b="1" dirty="0"/>
            </a:br>
            <a:r>
              <a:rPr lang="ru-RU" sz="1400" b="1" dirty="0"/>
              <a:t>И тащит одеяло.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35590" y="2643758"/>
            <a:ext cx="887430" cy="138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6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5143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0" t="3157" r="13281" b="9449"/>
          <a:stretch/>
        </p:blipFill>
        <p:spPr>
          <a:xfrm>
            <a:off x="5364088" y="411510"/>
            <a:ext cx="1590185" cy="19053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582724"/>
            <a:ext cx="1368152" cy="19134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02"/>
          <a:stretch/>
        </p:blipFill>
        <p:spPr>
          <a:xfrm>
            <a:off x="7410752" y="395584"/>
            <a:ext cx="1347323" cy="19055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15" r="4748"/>
          <a:stretch/>
        </p:blipFill>
        <p:spPr>
          <a:xfrm>
            <a:off x="7124595" y="2563108"/>
            <a:ext cx="1633480" cy="193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37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</TotalTime>
  <Words>61</Words>
  <Application>Microsoft Office PowerPoint</Application>
  <PresentationFormat>Экран (16:9)</PresentationFormat>
  <Paragraphs>26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55</cp:revision>
  <dcterms:created xsi:type="dcterms:W3CDTF">2013-11-27T06:12:13Z</dcterms:created>
  <dcterms:modified xsi:type="dcterms:W3CDTF">2013-12-19T08:02:01Z</dcterms:modified>
</cp:coreProperties>
</file>