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57" r:id="rId4"/>
    <p:sldId id="258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3" r:id="rId16"/>
    <p:sldId id="272" r:id="rId17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0000"/>
    <a:srgbClr val="CC3300"/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690" y="-84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29.03.2014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29.03.2014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29.03.2014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29.03.2014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eg"/><Relationship Id="rId4" Type="http://schemas.openxmlformats.org/officeDocument/2006/relationships/image" Target="../media/image3.gif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24.jpg"/><Relationship Id="rId7" Type="http://schemas.openxmlformats.org/officeDocument/2006/relationships/image" Target="../media/image3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Relationship Id="rId9" Type="http://schemas.openxmlformats.org/officeDocument/2006/relationships/image" Target="../media/image37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13" Type="http://schemas.openxmlformats.org/officeDocument/2006/relationships/image" Target="../media/image44.jpeg"/><Relationship Id="rId3" Type="http://schemas.openxmlformats.org/officeDocument/2006/relationships/image" Target="../media/image38.jpeg"/><Relationship Id="rId7" Type="http://schemas.openxmlformats.org/officeDocument/2006/relationships/image" Target="../media/image28.png"/><Relationship Id="rId12" Type="http://schemas.openxmlformats.org/officeDocument/2006/relationships/image" Target="../media/image4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microsoft.com/office/2007/relationships/hdphoto" Target="../media/hdphoto11.wdp"/><Relationship Id="rId11" Type="http://schemas.openxmlformats.org/officeDocument/2006/relationships/image" Target="../media/image42.png"/><Relationship Id="rId5" Type="http://schemas.openxmlformats.org/officeDocument/2006/relationships/image" Target="../media/image39.jpeg"/><Relationship Id="rId15" Type="http://schemas.openxmlformats.org/officeDocument/2006/relationships/image" Target="../media/image45.png"/><Relationship Id="rId10" Type="http://schemas.openxmlformats.org/officeDocument/2006/relationships/image" Target="../media/image36.png"/><Relationship Id="rId4" Type="http://schemas.microsoft.com/office/2007/relationships/hdphoto" Target="../media/hdphoto10.wdp"/><Relationship Id="rId9" Type="http://schemas.openxmlformats.org/officeDocument/2006/relationships/image" Target="../media/image41.png"/><Relationship Id="rId14" Type="http://schemas.microsoft.com/office/2007/relationships/hdphoto" Target="../media/hdphoto12.wdp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3" Type="http://schemas.openxmlformats.org/officeDocument/2006/relationships/image" Target="../media/image46.jpeg"/><Relationship Id="rId7" Type="http://schemas.openxmlformats.org/officeDocument/2006/relationships/image" Target="../media/image4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8.png"/><Relationship Id="rId5" Type="http://schemas.openxmlformats.org/officeDocument/2006/relationships/image" Target="../media/image24.jpg"/><Relationship Id="rId4" Type="http://schemas.openxmlformats.org/officeDocument/2006/relationships/image" Target="../media/image47.jpeg"/></Relationships>
</file>

<file path=ppt/slides/_rels/slide13.xml.rels><?xml version="1.0" encoding="UTF-8" standalone="yes"?>
<Relationships xmlns="http://schemas.openxmlformats.org/package/2006/relationships"><Relationship Id="rId8" Type="http://schemas.microsoft.com/office/2007/relationships/hdphoto" Target="../media/hdphoto14.wdp"/><Relationship Id="rId3" Type="http://schemas.openxmlformats.org/officeDocument/2006/relationships/image" Target="../media/image51.png"/><Relationship Id="rId7" Type="http://schemas.openxmlformats.org/officeDocument/2006/relationships/image" Target="../media/image5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3.jpeg"/><Relationship Id="rId5" Type="http://schemas.openxmlformats.org/officeDocument/2006/relationships/image" Target="../media/image52.jpeg"/><Relationship Id="rId4" Type="http://schemas.microsoft.com/office/2007/relationships/hdphoto" Target="../media/hdphoto13.wdp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png"/><Relationship Id="rId13" Type="http://schemas.openxmlformats.org/officeDocument/2006/relationships/image" Target="../media/image62.jpeg"/><Relationship Id="rId3" Type="http://schemas.openxmlformats.org/officeDocument/2006/relationships/image" Target="../media/image55.jpeg"/><Relationship Id="rId7" Type="http://schemas.openxmlformats.org/officeDocument/2006/relationships/image" Target="../media/image57.png"/><Relationship Id="rId12" Type="http://schemas.microsoft.com/office/2007/relationships/hdphoto" Target="../media/hdphoto16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6.png"/><Relationship Id="rId11" Type="http://schemas.openxmlformats.org/officeDocument/2006/relationships/image" Target="../media/image61.jpeg"/><Relationship Id="rId5" Type="http://schemas.openxmlformats.org/officeDocument/2006/relationships/image" Target="../media/image36.png"/><Relationship Id="rId10" Type="http://schemas.openxmlformats.org/officeDocument/2006/relationships/image" Target="../media/image60.png"/><Relationship Id="rId4" Type="http://schemas.microsoft.com/office/2007/relationships/hdphoto" Target="../media/hdphoto15.wdp"/><Relationship Id="rId9" Type="http://schemas.openxmlformats.org/officeDocument/2006/relationships/image" Target="../media/image59.png"/><Relationship Id="rId14" Type="http://schemas.openxmlformats.org/officeDocument/2006/relationships/image" Target="../media/image63.png"/></Relationships>
</file>

<file path=ppt/slides/_rels/slide15.xml.rels><?xml version="1.0" encoding="UTF-8" standalone="yes"?>
<Relationships xmlns="http://schemas.openxmlformats.org/package/2006/relationships"><Relationship Id="rId8" Type="http://schemas.microsoft.com/office/2007/relationships/hdphoto" Target="../media/hdphoto19.wdp"/><Relationship Id="rId3" Type="http://schemas.openxmlformats.org/officeDocument/2006/relationships/image" Target="../media/image64.jpeg"/><Relationship Id="rId7" Type="http://schemas.openxmlformats.org/officeDocument/2006/relationships/image" Target="../media/image6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microsoft.com/office/2007/relationships/hdphoto" Target="../media/hdphoto18.wdp"/><Relationship Id="rId5" Type="http://schemas.openxmlformats.org/officeDocument/2006/relationships/image" Target="../media/image65.jpeg"/><Relationship Id="rId10" Type="http://schemas.microsoft.com/office/2007/relationships/hdphoto" Target="../media/hdphoto20.wdp"/><Relationship Id="rId4" Type="http://schemas.microsoft.com/office/2007/relationships/hdphoto" Target="../media/hdphoto17.wdp"/><Relationship Id="rId9" Type="http://schemas.openxmlformats.org/officeDocument/2006/relationships/image" Target="../media/image67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6.png"/><Relationship Id="rId5" Type="http://schemas.openxmlformats.org/officeDocument/2006/relationships/image" Target="../media/image70.png"/><Relationship Id="rId4" Type="http://schemas.openxmlformats.org/officeDocument/2006/relationships/image" Target="../media/image6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image" Target="../media/image1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microsoft.com/office/2007/relationships/hdphoto" Target="../media/hdphoto1.wdp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7" Type="http://schemas.microsoft.com/office/2007/relationships/hdphoto" Target="../media/hdphoto3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eg"/><Relationship Id="rId5" Type="http://schemas.microsoft.com/office/2007/relationships/hdphoto" Target="../media/hdphoto2.wdp"/><Relationship Id="rId4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hdphoto" Target="../media/hdphoto5.wdp"/><Relationship Id="rId3" Type="http://schemas.openxmlformats.org/officeDocument/2006/relationships/image" Target="../media/image11.jpg"/><Relationship Id="rId7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gif"/><Relationship Id="rId5" Type="http://schemas.microsoft.com/office/2007/relationships/hdphoto" Target="../media/hdphoto4.wdp"/><Relationship Id="rId10" Type="http://schemas.microsoft.com/office/2007/relationships/hdphoto" Target="../media/hdphoto6.wdp"/><Relationship Id="rId4" Type="http://schemas.openxmlformats.org/officeDocument/2006/relationships/image" Target="../media/image14.png"/><Relationship Id="rId9" Type="http://schemas.openxmlformats.org/officeDocument/2006/relationships/image" Target="../media/image1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microsoft.com/office/2007/relationships/hdphoto" Target="../media/hdphoto7.wdp"/><Relationship Id="rId4" Type="http://schemas.openxmlformats.org/officeDocument/2006/relationships/image" Target="../media/image1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jpg"/><Relationship Id="rId4" Type="http://schemas.openxmlformats.org/officeDocument/2006/relationships/image" Target="../media/image21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jpeg"/><Relationship Id="rId5" Type="http://schemas.openxmlformats.org/officeDocument/2006/relationships/image" Target="../media/image24.jpg"/><Relationship Id="rId4" Type="http://schemas.microsoft.com/office/2007/relationships/hdphoto" Target="../media/hdphoto8.wdp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6.jpg"/><Relationship Id="rId7" Type="http://schemas.openxmlformats.org/officeDocument/2006/relationships/image" Target="../media/image2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png"/><Relationship Id="rId5" Type="http://schemas.microsoft.com/office/2007/relationships/hdphoto" Target="../media/hdphoto9.wdp"/><Relationship Id="rId4" Type="http://schemas.openxmlformats.org/officeDocument/2006/relationships/image" Target="../media/image27.jpeg"/><Relationship Id="rId9" Type="http://schemas.openxmlformats.org/officeDocument/2006/relationships/image" Target="../media/image3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347825416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43108" y="0"/>
            <a:ext cx="5040458" cy="5143500"/>
          </a:xfrm>
          <a:prstGeom prst="rect">
            <a:avLst/>
          </a:prstGeom>
        </p:spPr>
      </p:pic>
      <p:pic>
        <p:nvPicPr>
          <p:cNvPr id="5" name="Рисунок 4" descr="post141762_img1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86050" y="928676"/>
            <a:ext cx="3643338" cy="3000396"/>
          </a:xfrm>
          <a:prstGeom prst="rect">
            <a:avLst/>
          </a:prstGeom>
        </p:spPr>
      </p:pic>
      <p:pic>
        <p:nvPicPr>
          <p:cNvPr id="7" name="Рисунок 6" descr="00357675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86050" y="928676"/>
            <a:ext cx="3643338" cy="3000395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2714612" y="857238"/>
            <a:ext cx="3786214" cy="307183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2643174" y="1357304"/>
            <a:ext cx="400052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Сергей </a:t>
            </a:r>
          </a:p>
          <a:p>
            <a:pPr algn="ctr"/>
            <a:r>
              <a:rPr lang="ru-RU" sz="36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Александрович</a:t>
            </a:r>
          </a:p>
          <a:p>
            <a:pPr algn="ctr"/>
            <a:r>
              <a:rPr lang="ru-RU" sz="36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Есенин</a:t>
            </a:r>
            <a:endParaRPr lang="ru-RU" sz="3600" b="1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72000"/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99845" y="186777"/>
            <a:ext cx="41044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О Родине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425165" y="292436"/>
            <a:ext cx="1903832" cy="28620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421790" y="2320005"/>
            <a:ext cx="1903832" cy="28553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Прямоугольник 9"/>
          <p:cNvSpPr/>
          <p:nvPr/>
        </p:nvSpPr>
        <p:spPr>
          <a:xfrm>
            <a:off x="5097469" y="916731"/>
            <a:ext cx="286206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Край ты мой заброшенный,</a:t>
            </a: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Край ты мой, пустырь,</a:t>
            </a: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Сенокос некошеный,</a:t>
            </a: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Лес да монастырь.</a:t>
            </a:r>
            <a:endParaRPr lang="ru-RU" b="1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097469" y="2906208"/>
            <a:ext cx="286643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Сторона ль моя, сторонка,</a:t>
            </a:r>
          </a:p>
          <a:p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Горевая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полоса.</a:t>
            </a: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Только лес, 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да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полосенка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Да заречная коса...</a:t>
            </a:r>
            <a:endParaRPr lang="ru-RU" b="1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104" name="Picture 8" descr="Константиново - село Сергея Есенина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230"/>
          <a:stretch/>
        </p:blipFill>
        <p:spPr bwMode="auto">
          <a:xfrm>
            <a:off x="-324544" y="-86870"/>
            <a:ext cx="4176464" cy="52687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6" name="Picture 10" descr="Константиново - музей Сергея Есенина. Сельская школа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135" r="25235"/>
          <a:stretch/>
        </p:blipFill>
        <p:spPr bwMode="auto">
          <a:xfrm>
            <a:off x="-346766" y="-86870"/>
            <a:ext cx="4198686" cy="53109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8" name="Picture 12" descr="Часовня Сошествия Святого Духа в Константинове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484" r="21325"/>
          <a:stretch/>
        </p:blipFill>
        <p:spPr bwMode="auto">
          <a:xfrm>
            <a:off x="-369114" y="-86870"/>
            <a:ext cx="4212795" cy="53971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0" name="Picture 14" descr="Константиново - село Сергея Есенина. Дом где жил поэт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60" r="26275"/>
          <a:stretch/>
        </p:blipFill>
        <p:spPr bwMode="auto">
          <a:xfrm>
            <a:off x="-385529" y="-82365"/>
            <a:ext cx="4229210" cy="53971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018537">
            <a:off x="7284525" y="2011481"/>
            <a:ext cx="863886" cy="765156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959444">
            <a:off x="6993888" y="3299279"/>
            <a:ext cx="1146996" cy="10159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4445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/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72000"/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i99.beon.ru/fc00.deviantart.net/fs70/f/2011/216/3/9/39c3b10d97f4e8616385872e57a8433d-d44kzr9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59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2272" t="24855" r="8571" b="8628"/>
          <a:stretch/>
        </p:blipFill>
        <p:spPr bwMode="auto">
          <a:xfrm>
            <a:off x="1365949" y="852269"/>
            <a:ext cx="3070136" cy="19686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059832" y="267494"/>
            <a:ext cx="41044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О животных 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4" name="Picture 4" descr="http://www.artleo.com/images/201106/artleo.com_215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72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7218" y="2812731"/>
            <a:ext cx="2854161" cy="17838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70021">
            <a:off x="1992003" y="546910"/>
            <a:ext cx="531725" cy="61071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70021">
            <a:off x="3835089" y="1183132"/>
            <a:ext cx="389552" cy="44742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10051">
            <a:off x="1225808" y="1723576"/>
            <a:ext cx="519808" cy="59702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018537">
            <a:off x="3807181" y="4048146"/>
            <a:ext cx="863886" cy="76515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018537">
            <a:off x="1268396" y="4156709"/>
            <a:ext cx="618744" cy="54803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413242">
            <a:off x="3547099" y="4387923"/>
            <a:ext cx="558708" cy="494856"/>
          </a:xfrm>
          <a:prstGeom prst="rect">
            <a:avLst/>
          </a:prstGeom>
        </p:spPr>
      </p:pic>
      <p:pic>
        <p:nvPicPr>
          <p:cNvPr id="5126" name="Picture 6" descr="http://dereven-ka.ru/images/stories/img/korovka.jpg"/>
          <p:cNvPicPr>
            <a:picLocks noChangeAspect="1" noChangeArrowheads="1"/>
          </p:cNvPicPr>
          <p:nvPr/>
        </p:nvPicPr>
        <p:blipFill rotWithShape="1"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colorTemperature colorTemp="72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5184" r="8107"/>
          <a:stretch/>
        </p:blipFill>
        <p:spPr bwMode="auto">
          <a:xfrm>
            <a:off x="5220072" y="849150"/>
            <a:ext cx="2304256" cy="37548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018537">
            <a:off x="4851813" y="4011445"/>
            <a:ext cx="863886" cy="765156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258744">
            <a:off x="5390541" y="4255777"/>
            <a:ext cx="636165" cy="563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5142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72000"/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Рисунок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072" y="612468"/>
            <a:ext cx="2232248" cy="2069425"/>
          </a:xfrm>
          <a:prstGeom prst="rect">
            <a:avLst/>
          </a:prstGeom>
          <a:effectLst>
            <a:softEdge rad="635000"/>
          </a:effectLst>
        </p:spPr>
      </p:pic>
      <p:sp>
        <p:nvSpPr>
          <p:cNvPr id="3" name="TextBox 2"/>
          <p:cNvSpPr txBox="1"/>
          <p:nvPr/>
        </p:nvSpPr>
        <p:spPr>
          <a:xfrm>
            <a:off x="3635896" y="320080"/>
            <a:ext cx="41044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О любви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801" y="1456025"/>
            <a:ext cx="3240138" cy="3003798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900364" y="997123"/>
            <a:ext cx="3415279" cy="32403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Прямоугольник 10"/>
          <p:cNvSpPr/>
          <p:nvPr/>
        </p:nvSpPr>
        <p:spPr>
          <a:xfrm>
            <a:off x="3168255" y="1076383"/>
            <a:ext cx="3132349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Руки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милой –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пара лебедей –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золоте волос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моих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ныряют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Все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на этом свете из людей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Песнь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любви поют и повторяют.</a:t>
            </a:r>
            <a:endParaRPr lang="ru-RU" sz="2000" b="1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1980" y="3147814"/>
            <a:ext cx="1944216" cy="1421828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4018" y="1275606"/>
            <a:ext cx="879709" cy="643342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6498" y="2562379"/>
            <a:ext cx="565718" cy="413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4644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72000"/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03848" y="243221"/>
            <a:ext cx="36724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Константиново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2" name="Picture 4" descr="Константиново - село Сергея Есенина. Дом где жил поэт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88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036" y="457186"/>
            <a:ext cx="4716016" cy="3139520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Константиново - село Сергея Есенина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00"/>
          <a:stretch/>
        </p:blipFill>
        <p:spPr bwMode="auto">
          <a:xfrm>
            <a:off x="4283968" y="691386"/>
            <a:ext cx="2124618" cy="3954733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6" name="Picture 8" descr="Константиново - село Сергея Есенина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756143"/>
            <a:ext cx="2429371" cy="3653773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8" name="Picture 10" descr="Константиново - село Сергея Есенина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9460"/>
          <a:stretch/>
        </p:blipFill>
        <p:spPr bwMode="auto">
          <a:xfrm>
            <a:off x="665820" y="2711311"/>
            <a:ext cx="4032448" cy="2355197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72631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72000"/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://www.tutor-tour.ru/img/scu/muzei_esenina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131590"/>
            <a:ext cx="4942103" cy="3500656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018537">
            <a:off x="439856" y="3551538"/>
            <a:ext cx="863886" cy="76515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176958">
            <a:off x="1059960" y="3464702"/>
            <a:ext cx="863886" cy="990467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527826">
            <a:off x="1661518" y="3749792"/>
            <a:ext cx="670480" cy="593854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018537">
            <a:off x="2115492" y="3914628"/>
            <a:ext cx="450584" cy="39908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636095" y="383788"/>
            <a:ext cx="67687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Московский государственный музей имени Сергея Есенина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704698">
            <a:off x="4253033" y="2064919"/>
            <a:ext cx="902939" cy="799746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018537">
            <a:off x="3841321" y="1568234"/>
            <a:ext cx="1039213" cy="920446"/>
          </a:xfrm>
          <a:prstGeom prst="rect">
            <a:avLst/>
          </a:prstGeom>
        </p:spPr>
      </p:pic>
      <p:pic>
        <p:nvPicPr>
          <p:cNvPr id="8196" name="Picture 4" descr="http://www.vashdosug.ru/upl/images/%D0%9C%D0%B5%D0%BC%D0%BE%D1%80%D0%B8%D0%B0%D0%BB%D1%8C%D0%BD%D0%B0%D1%8F%20%D0%BA%D0%BE%D0%BC%D0%BD%D0%B0%D1%82%D0%B0.jpg"/>
          <p:cNvPicPr>
            <a:picLocks noChangeAspect="1" noChangeArrowheads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4501" y="1251551"/>
            <a:ext cx="3731275" cy="1796541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 descr="http://esenin-museum.ru/wp-content/uploads/2013/12/exposition_03-960x470.jp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5922" y="2968343"/>
            <a:ext cx="3888432" cy="1903712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018537">
            <a:off x="4371655" y="1322743"/>
            <a:ext cx="508533" cy="450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9726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72000"/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72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35948"/>
          <a:stretch/>
        </p:blipFill>
        <p:spPr>
          <a:xfrm>
            <a:off x="467545" y="267494"/>
            <a:ext cx="4176464" cy="4713592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411510"/>
            <a:ext cx="1479521" cy="21699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8224" y="411510"/>
            <a:ext cx="1512169" cy="21699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260" t="14197" r="18272" b="8849"/>
          <a:stretch/>
        </p:blipFill>
        <p:spPr>
          <a:xfrm>
            <a:off x="5626641" y="2624290"/>
            <a:ext cx="1638964" cy="20832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52387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72000"/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 descr="http://m-necropol.narod.ru/esenin1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35" b="4744"/>
          <a:stretch/>
        </p:blipFill>
        <p:spPr bwMode="auto">
          <a:xfrm>
            <a:off x="1283331" y="200001"/>
            <a:ext cx="6267459" cy="4764829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176958">
            <a:off x="6379327" y="3888219"/>
            <a:ext cx="1187355" cy="990467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176958">
            <a:off x="5757142" y="3903172"/>
            <a:ext cx="549343" cy="629836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176958">
            <a:off x="6660786" y="3425076"/>
            <a:ext cx="863886" cy="990467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176958">
            <a:off x="6012264" y="3812677"/>
            <a:ext cx="863886" cy="9904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3321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72000"/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160685.jpg"/>
          <p:cNvPicPr>
            <a:picLocks noChangeAspect="1"/>
          </p:cNvPicPr>
          <p:nvPr/>
        </p:nvPicPr>
        <p:blipFill>
          <a:blip r:embed="rId3"/>
          <a:srcRect r="13765"/>
          <a:stretch>
            <a:fillRect/>
          </a:stretch>
        </p:blipFill>
        <p:spPr>
          <a:xfrm>
            <a:off x="357158" y="1000114"/>
            <a:ext cx="5171379" cy="4000510"/>
          </a:xfrm>
          <a:prstGeom prst="rect">
            <a:avLst/>
          </a:prstGeom>
          <a:ln>
            <a:noFill/>
          </a:ln>
          <a:effectLst>
            <a:softEdge rad="635000"/>
          </a:effec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/>
          <a:srcRect l="17334" r="11999" b="6007"/>
          <a:stretch>
            <a:fillRect/>
          </a:stretch>
        </p:blipFill>
        <p:spPr bwMode="auto">
          <a:xfrm>
            <a:off x="3643306" y="587993"/>
            <a:ext cx="5143536" cy="45555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0"/>
          </a:effectLst>
        </p:spPr>
      </p:pic>
      <p:sp>
        <p:nvSpPr>
          <p:cNvPr id="7" name="TextBox 6"/>
          <p:cNvSpPr txBox="1"/>
          <p:nvPr/>
        </p:nvSpPr>
        <p:spPr>
          <a:xfrm>
            <a:off x="1214414" y="285734"/>
            <a:ext cx="592935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Константиново</a:t>
            </a:r>
            <a:endParaRPr lang="ru-RU" sz="4400" b="1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73000"/>
            <a:lum/>
          </a:blip>
          <a:srcRect/>
          <a:stretch>
            <a:fillRect t="-12000"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5286380" y="642924"/>
            <a:ext cx="371477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Сергей</a:t>
            </a:r>
          </a:p>
          <a:p>
            <a:r>
              <a:rPr lang="ru-RU" sz="3600" b="1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Александрович</a:t>
            </a:r>
          </a:p>
          <a:p>
            <a:r>
              <a:rPr lang="ru-RU" sz="3600" b="1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Есенин</a:t>
            </a:r>
            <a:endParaRPr lang="ru-RU" sz="3600" b="1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429256" y="2857502"/>
            <a:ext cx="313419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1895  –  1925 </a:t>
            </a:r>
            <a:endParaRPr lang="ru-RU" sz="4000" b="1" dirty="0">
              <a:solidFill>
                <a:srgbClr val="8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30" name="Picture 6" descr="http://img-fotki.yandex.ru/get/6444/54042467.7c/0_91ce0_8e6e56b5_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765340"/>
            <a:ext cx="2304256" cy="3263819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www.stihi.ru/pics/2013/06/10/7901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88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7988" t="-6546"/>
          <a:stretch/>
        </p:blipFill>
        <p:spPr bwMode="auto">
          <a:xfrm>
            <a:off x="1920870" y="273466"/>
            <a:ext cx="3366918" cy="4590840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8" descr="http://www.stihi.ru/pics/2013/06/10/7901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88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7988" t="47757" r="33589" b="11687"/>
          <a:stretch/>
        </p:blipFill>
        <p:spPr bwMode="auto">
          <a:xfrm rot="5400000">
            <a:off x="1920960" y="3685304"/>
            <a:ext cx="1192569" cy="1747461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8" descr="http://www.stihi.ru/pics/2013/06/10/7901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88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7988" t="47757" r="33589" b="11687"/>
          <a:stretch/>
        </p:blipFill>
        <p:spPr bwMode="auto">
          <a:xfrm rot="5400000">
            <a:off x="1239411" y="3287942"/>
            <a:ext cx="1192569" cy="1747461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018537">
            <a:off x="577422" y="3552184"/>
            <a:ext cx="1098144" cy="972642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638914">
            <a:off x="1966735" y="4049090"/>
            <a:ext cx="869028" cy="76971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338013">
            <a:off x="1401181" y="3827415"/>
            <a:ext cx="869028" cy="76971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72000"/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-1028650"/>
            <a:ext cx="5410572" cy="5410572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576" y="1727382"/>
            <a:ext cx="3918376" cy="2930945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52" y="1130745"/>
            <a:ext cx="3600400" cy="3507854"/>
          </a:xfrm>
          <a:prstGeom prst="rect">
            <a:avLst/>
          </a:prstGeom>
          <a:effectLst>
            <a:softEdge rad="635000"/>
          </a:effectLst>
        </p:spPr>
      </p:pic>
      <p:sp>
        <p:nvSpPr>
          <p:cNvPr id="5" name="Выноска-облако 4"/>
          <p:cNvSpPr/>
          <p:nvPr/>
        </p:nvSpPr>
        <p:spPr>
          <a:xfrm>
            <a:off x="5364088" y="267494"/>
            <a:ext cx="3168352" cy="2520280"/>
          </a:xfrm>
          <a:prstGeom prst="cloudCallout">
            <a:avLst>
              <a:gd name="adj1" fmla="val -93389"/>
              <a:gd name="adj2" fmla="val 17052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5796136" y="665983"/>
            <a:ext cx="255631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сказок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песен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частушек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72000"/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517"/>
          <a:stretch/>
        </p:blipFill>
        <p:spPr>
          <a:xfrm>
            <a:off x="7020272" y="-312978"/>
            <a:ext cx="2352671" cy="5410572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20688" y="-380578"/>
            <a:ext cx="5410572" cy="5410572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209" b="100000" l="0" r="95667">
                        <a14:foregroundMark x1="72833" y1="37122" x2="47667" y2="44256"/>
                        <a14:foregroundMark x1="36500" y1="69287" x2="43833" y2="85490"/>
                        <a14:foregroundMark x1="44000" y1="76421" x2="44333" y2="79444"/>
                        <a14:foregroundMark x1="43167" y1="73881" x2="42833" y2="77509"/>
                        <a14:backgroundMark x1="28333" y1="68924" x2="36333" y2="89238"/>
                        <a14:backgroundMark x1="43167" y1="74486" x2="42333" y2="81378"/>
                        <a14:backgroundMark x1="28167" y1="64450" x2="29333" y2="67836"/>
                        <a14:backgroundMark x1="18167" y1="72551" x2="14667" y2="72793"/>
                        <a14:backgroundMark x1="43500" y1="11125" x2="12833" y2="38452"/>
                        <a14:backgroundMark x1="15167" y1="11245" x2="15333" y2="51753"/>
                        <a14:backgroundMark x1="4333" y1="23096" x2="17833" y2="52358"/>
                        <a14:backgroundMark x1="6667" y1="48005" x2="23000" y2="52116"/>
                        <a14:backgroundMark x1="71000" y1="14752" x2="84167" y2="46191"/>
                        <a14:backgroundMark x1="87333" y1="47884" x2="86833" y2="51149"/>
                        <a14:backgroundMark x1="27500" y1="62394" x2="31000" y2="69770"/>
                        <a14:backgroundMark x1="30500" y1="64450" x2="26167" y2="66989"/>
                        <a14:backgroundMark x1="29000" y1="66143" x2="14500" y2="73156"/>
                        <a14:backgroundMark x1="29000" y1="66989" x2="9500" y2="76058"/>
                        <a14:backgroundMark x1="18667" y1="13059" x2="5000" y2="19105"/>
                        <a14:backgroundMark x1="29500" y1="15236" x2="12167" y2="21765"/>
                        <a14:backgroundMark x1="71667" y1="11004" x2="35167" y2="16203"/>
                        <a14:backgroundMark x1="23333" y1="28900" x2="20667" y2="45707"/>
                        <a14:backgroundMark x1="8333" y1="32890" x2="5000" y2="47400"/>
                        <a14:backgroundMark x1="833" y1="46554" x2="14000" y2="55381"/>
                        <a14:backgroundMark x1="25833" y1="52721" x2="18167" y2="54776"/>
                        <a14:backgroundMark x1="26000" y1="33978" x2="25500" y2="40508"/>
                        <a14:backgroundMark x1="51167" y1="16808" x2="54000" y2="17291"/>
                        <a14:backgroundMark x1="67667" y1="20556" x2="72167" y2="26119"/>
                        <a14:backgroundMark x1="80000" y1="41596" x2="81333" y2="48005"/>
                        <a14:backgroundMark x1="20167" y1="79202" x2="33833" y2="91778"/>
                        <a14:backgroundMark x1="35500" y1="67352" x2="37500" y2="79444"/>
                        <a14:backgroundMark x1="37167" y1="78960" x2="42333" y2="85006"/>
                        <a14:backgroundMark x1="37667" y1="66868" x2="36667" y2="74002"/>
                        <a14:backgroundMark x1="37500" y1="71584" x2="39833" y2="81378"/>
                        <a14:backgroundMark x1="29500" y1="63966" x2="8667" y2="75695"/>
                        <a14:backgroundMark x1="26667" y1="63724" x2="9000" y2="73519"/>
                        <a14:backgroundMark x1="26333" y1="24305" x2="0" y2="59976"/>
                        <a14:backgroundMark x1="15833" y1="15961" x2="5333" y2="54414"/>
                        <a14:backgroundMark x1="4500" y1="12334" x2="18667" y2="79202"/>
                        <a14:backgroundMark x1="23833" y1="63603" x2="21167" y2="73398"/>
                        <a14:backgroundMark x1="29000" y1="66385" x2="24667" y2="75937"/>
                        <a14:backgroundMark x1="61667" y1="18138" x2="73000" y2="25272"/>
                        <a14:backgroundMark x1="69333" y1="20073" x2="78500" y2="38331"/>
                        <a14:backgroundMark x1="70833" y1="19347" x2="74000" y2="2503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-247042"/>
            <a:ext cx="3731681" cy="51435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8286" y="3363838"/>
            <a:ext cx="1152128" cy="135604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8104" y="445111"/>
            <a:ext cx="2093428" cy="194719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0683" y="2570248"/>
            <a:ext cx="2060361" cy="18643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72000"/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763" y="-308570"/>
            <a:ext cx="7416824" cy="4041167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112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7" y="1498134"/>
            <a:ext cx="4248472" cy="3386282"/>
          </a:xfrm>
          <a:prstGeom prst="rect">
            <a:avLst/>
          </a:prstGeom>
          <a:effectLst>
            <a:softEdge rad="6350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72000"/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64"/>
          <a:stretch/>
        </p:blipFill>
        <p:spPr>
          <a:xfrm>
            <a:off x="971600" y="950601"/>
            <a:ext cx="2160240" cy="30541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4193" y="926366"/>
            <a:ext cx="2160240" cy="307834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35" r="5706"/>
          <a:stretch/>
        </p:blipFill>
        <p:spPr>
          <a:xfrm>
            <a:off x="3491880" y="936909"/>
            <a:ext cx="2115350" cy="307834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178145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72000"/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819" t="7312" r="6535" b="6791"/>
          <a:stretch/>
        </p:blipFill>
        <p:spPr>
          <a:xfrm>
            <a:off x="1043608" y="789313"/>
            <a:ext cx="1693650" cy="24121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3059832" y="267494"/>
            <a:ext cx="41044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О природе 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2314897"/>
            <a:ext cx="1903832" cy="24121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Прямоугольник 9"/>
          <p:cNvSpPr/>
          <p:nvPr/>
        </p:nvSpPr>
        <p:spPr>
          <a:xfrm>
            <a:off x="2227360" y="2458471"/>
            <a:ext cx="194421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Белая берёза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 Под моим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окном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 Принакрылась 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снегом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Точно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серебром.</a:t>
            </a:r>
            <a:endParaRPr lang="ru-RU" b="1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40" t="5426" r="8319"/>
          <a:stretch/>
        </p:blipFill>
        <p:spPr>
          <a:xfrm rot="16200000">
            <a:off x="4518465" y="1140769"/>
            <a:ext cx="2412168" cy="180943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6177" y="2314895"/>
            <a:ext cx="2016224" cy="24121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3" name="Прямоугольник 12"/>
          <p:cNvSpPr/>
          <p:nvPr/>
        </p:nvSpPr>
        <p:spPr>
          <a:xfrm>
            <a:off x="6074154" y="2374408"/>
            <a:ext cx="218027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 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Черёмуха 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        душистая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 С весною 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        расцвела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 И ветки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      золотистые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 Что кудри, 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               завила.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605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72000"/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4422" y="-3952"/>
            <a:ext cx="6858000" cy="51435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4422" y="-13692"/>
            <a:ext cx="6858000" cy="5157192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827584" y="542773"/>
            <a:ext cx="286206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Поет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зима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─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аукает,</a:t>
            </a: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 Мохнатый лес баюкает</a:t>
            </a: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Стозвоном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сосняка.</a:t>
            </a: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 Кругом с тоской 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глубокою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 Плывут в страну 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далёкую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 Седые облака.</a:t>
            </a:r>
            <a:endParaRPr lang="ru-RU" b="1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70021">
            <a:off x="3575419" y="2628170"/>
            <a:ext cx="618005" cy="70981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70021">
            <a:off x="3461732" y="3759654"/>
            <a:ext cx="618005" cy="70981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70021">
            <a:off x="2581308" y="4288772"/>
            <a:ext cx="376944" cy="43294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70021">
            <a:off x="452841" y="434497"/>
            <a:ext cx="413577" cy="475016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70021">
            <a:off x="574165" y="3677317"/>
            <a:ext cx="362424" cy="416263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70021">
            <a:off x="3575420" y="187867"/>
            <a:ext cx="618005" cy="7098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4743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4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383</TotalTime>
  <Words>161</Words>
  <Application>Microsoft Office PowerPoint</Application>
  <PresentationFormat>Экран (16:9)</PresentationFormat>
  <Paragraphs>54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Администратор</dc:creator>
  <cp:lastModifiedBy>user</cp:lastModifiedBy>
  <cp:revision>36</cp:revision>
  <dcterms:created xsi:type="dcterms:W3CDTF">2014-03-19T11:40:59Z</dcterms:created>
  <dcterms:modified xsi:type="dcterms:W3CDTF">2014-03-29T10:00:29Z</dcterms:modified>
</cp:coreProperties>
</file>