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4" r:id="rId9"/>
    <p:sldId id="265" r:id="rId10"/>
    <p:sldId id="268" r:id="rId11"/>
    <p:sldId id="266" r:id="rId12"/>
    <p:sldId id="267" r:id="rId13"/>
    <p:sldId id="269" r:id="rId14"/>
    <p:sldId id="270" r:id="rId15"/>
    <p:sldId id="271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7" autoAdjust="0"/>
    <p:restoredTop sz="94660"/>
  </p:normalViewPr>
  <p:slideViewPr>
    <p:cSldViewPr>
      <p:cViewPr varScale="1">
        <p:scale>
          <a:sx n="111" d="100"/>
          <a:sy n="111" d="100"/>
        </p:scale>
        <p:origin x="-708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505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763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285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025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359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200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27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19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292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9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00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CC987-B894-4425-800A-60D890FFAB66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6C2B8-F2C6-453A-9B4B-54114A9C06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64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3.wdp"/><Relationship Id="rId5" Type="http://schemas.openxmlformats.org/officeDocument/2006/relationships/image" Target="../media/image33.jpeg"/><Relationship Id="rId4" Type="http://schemas.microsoft.com/office/2007/relationships/hdphoto" Target="../media/hdphoto22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microsoft.com/office/2007/relationships/hdphoto" Target="../media/hdphoto26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microsoft.com/office/2007/relationships/hdphoto" Target="../media/hdphoto25.wdp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8.wdp"/><Relationship Id="rId5" Type="http://schemas.openxmlformats.org/officeDocument/2006/relationships/image" Target="../media/image39.jpeg"/><Relationship Id="rId4" Type="http://schemas.microsoft.com/office/2007/relationships/hdphoto" Target="../media/hdphoto27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13" Type="http://schemas.openxmlformats.org/officeDocument/2006/relationships/image" Target="../media/image50.jpg"/><Relationship Id="rId18" Type="http://schemas.openxmlformats.org/officeDocument/2006/relationships/image" Target="../media/image53.png"/><Relationship Id="rId3" Type="http://schemas.openxmlformats.org/officeDocument/2006/relationships/image" Target="../media/image41.jpeg"/><Relationship Id="rId21" Type="http://schemas.microsoft.com/office/2007/relationships/hdphoto" Target="../media/hdphoto33.wdp"/><Relationship Id="rId7" Type="http://schemas.openxmlformats.org/officeDocument/2006/relationships/image" Target="../media/image44.JPG"/><Relationship Id="rId12" Type="http://schemas.openxmlformats.org/officeDocument/2006/relationships/image" Target="../media/image49.JPG"/><Relationship Id="rId17" Type="http://schemas.microsoft.com/office/2007/relationships/hdphoto" Target="../media/hdphoto31.wdp"/><Relationship Id="rId2" Type="http://schemas.openxmlformats.org/officeDocument/2006/relationships/image" Target="../media/image40.jpg"/><Relationship Id="rId16" Type="http://schemas.openxmlformats.org/officeDocument/2006/relationships/image" Target="../media/image52.png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jpeg"/><Relationship Id="rId5" Type="http://schemas.openxmlformats.org/officeDocument/2006/relationships/image" Target="../media/image42.jpg"/><Relationship Id="rId15" Type="http://schemas.microsoft.com/office/2007/relationships/hdphoto" Target="../media/hdphoto30.wdp"/><Relationship Id="rId10" Type="http://schemas.openxmlformats.org/officeDocument/2006/relationships/image" Target="../media/image47.jpg"/><Relationship Id="rId19" Type="http://schemas.microsoft.com/office/2007/relationships/hdphoto" Target="../media/hdphoto32.wdp"/><Relationship Id="rId4" Type="http://schemas.microsoft.com/office/2007/relationships/hdphoto" Target="../media/hdphoto29.wdp"/><Relationship Id="rId9" Type="http://schemas.openxmlformats.org/officeDocument/2006/relationships/image" Target="../media/image46.jpg"/><Relationship Id="rId1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4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7.wdp"/><Relationship Id="rId3" Type="http://schemas.openxmlformats.org/officeDocument/2006/relationships/image" Target="../media/image57.jpeg"/><Relationship Id="rId7" Type="http://schemas.openxmlformats.org/officeDocument/2006/relationships/image" Target="../media/image59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6.wdp"/><Relationship Id="rId5" Type="http://schemas.openxmlformats.org/officeDocument/2006/relationships/image" Target="../media/image58.jpeg"/><Relationship Id="rId10" Type="http://schemas.openxmlformats.org/officeDocument/2006/relationships/image" Target="../media/image60.png"/><Relationship Id="rId4" Type="http://schemas.microsoft.com/office/2007/relationships/hdphoto" Target="../media/hdphoto35.wdp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microsoft.com/office/2007/relationships/hdphoto" Target="../media/hdphoto6.wdp"/><Relationship Id="rId4" Type="http://schemas.openxmlformats.org/officeDocument/2006/relationships/image" Target="../media/image7.jpeg"/><Relationship Id="rId9" Type="http://schemas.microsoft.com/office/2007/relationships/hdphoto" Target="../media/hdphoto8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14.jpeg"/><Relationship Id="rId4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microsoft.com/office/2007/relationships/hdphoto" Target="../media/hdphoto14.wdp"/><Relationship Id="rId10" Type="http://schemas.openxmlformats.org/officeDocument/2006/relationships/image" Target="../media/image24.png"/><Relationship Id="rId4" Type="http://schemas.openxmlformats.org/officeDocument/2006/relationships/image" Target="../media/image21.jpeg"/><Relationship Id="rId9" Type="http://schemas.microsoft.com/office/2007/relationships/hdphoto" Target="../media/hdphoto1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microsoft.com/office/2007/relationships/hdphoto" Target="../media/hdphoto17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5.wdp"/><Relationship Id="rId7" Type="http://schemas.microsoft.com/office/2007/relationships/hdphoto" Target="../media/hdphoto19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microsoft.com/office/2007/relationships/hdphoto" Target="../media/hdphoto21.wdp"/><Relationship Id="rId5" Type="http://schemas.microsoft.com/office/2007/relationships/hdphoto" Target="../media/hdphoto18.wdp"/><Relationship Id="rId10" Type="http://schemas.openxmlformats.org/officeDocument/2006/relationships/image" Target="../media/image30.png"/><Relationship Id="rId4" Type="http://schemas.openxmlformats.org/officeDocument/2006/relationships/image" Target="../media/image27.jpeg"/><Relationship Id="rId9" Type="http://schemas.microsoft.com/office/2007/relationships/hdphoto" Target="../media/hdphoto2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55156" l="52716" r="99840"/>
                    </a14:imgEffect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7321"/>
            <a:ext cx="5832648" cy="38853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971600" y="699542"/>
            <a:ext cx="496855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 </a:t>
            </a:r>
          </a:p>
          <a:p>
            <a:r>
              <a:rPr lang="ru-RU" sz="3600" b="1" dirty="0" smtClean="0">
                <a:latin typeface="Monotype Corsiva" pitchFamily="66" charset="0"/>
              </a:rPr>
              <a:t> </a:t>
            </a:r>
            <a:r>
              <a:rPr lang="ru-RU" sz="3600" b="1" dirty="0" smtClean="0">
                <a:ln w="12700">
                  <a:noFill/>
                </a:ln>
                <a:solidFill>
                  <a:schemeClr val="tx2"/>
                </a:solidFill>
                <a:latin typeface="Monotype Corsiva" pitchFamily="66" charset="0"/>
              </a:rPr>
              <a:t>Сергей  Владимирович</a:t>
            </a:r>
          </a:p>
          <a:p>
            <a:r>
              <a:rPr lang="ru-RU" sz="3600" b="1" dirty="0" smtClean="0">
                <a:ln w="12700">
                  <a:noFill/>
                </a:ln>
                <a:solidFill>
                  <a:schemeClr val="tx2"/>
                </a:solidFill>
                <a:latin typeface="Monotype Corsiva" pitchFamily="66" charset="0"/>
              </a:rPr>
              <a:t>          Михалков</a:t>
            </a:r>
            <a:endParaRPr lang="ru-RU" sz="3600" b="1" dirty="0">
              <a:ln w="12700">
                <a:noFill/>
              </a:ln>
              <a:solidFill>
                <a:schemeClr val="tx2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087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duotone>
              <a:prstClr val="black"/>
              <a:schemeClr val="accent5">
                <a:tint val="45000"/>
                <a:satMod val="400000"/>
              </a:schemeClr>
            </a:duotone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843558"/>
            <a:ext cx="3521038" cy="2800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131590"/>
            <a:ext cx="2859782" cy="28597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699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duotone>
              <a:schemeClr val="accent5">
                <a:shade val="45000"/>
                <a:satMod val="135000"/>
              </a:schemeClr>
              <a:prstClr val="white"/>
            </a:duotone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  <a14:imgEffect>
                      <a14:brightnessContrast bright="51000"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72" y="1297335"/>
            <a:ext cx="2409914" cy="2557343"/>
          </a:xfrm>
          <a:prstGeom prst="ellipse">
            <a:avLst/>
          </a:prstGeom>
          <a:ln>
            <a:noFill/>
          </a:ln>
          <a:effectLst>
            <a:glow rad="228600">
              <a:schemeClr val="bg1">
                <a:alpha val="20000"/>
              </a:schemeClr>
            </a:glow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051720" y="267494"/>
            <a:ext cx="7272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       </a:t>
            </a:r>
            <a:r>
              <a:rPr lang="ru-RU" sz="6000" b="1" dirty="0" smtClean="0">
                <a:ln w="28575">
                  <a:solidFill>
                    <a:schemeClr val="bg1"/>
                  </a:solidFill>
                </a:ln>
                <a:solidFill>
                  <a:schemeClr val="tx2"/>
                </a:solidFill>
              </a:rPr>
              <a:t>Гимн России</a:t>
            </a:r>
            <a:endParaRPr lang="ru-RU" sz="6000" b="1" dirty="0">
              <a:ln w="28575">
                <a:solidFill>
                  <a:schemeClr val="bg1"/>
                </a:solidFill>
              </a:ln>
              <a:solidFill>
                <a:schemeClr val="tx2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12" r="17610"/>
          <a:stretch/>
        </p:blipFill>
        <p:spPr>
          <a:xfrm>
            <a:off x="4211960" y="1347614"/>
            <a:ext cx="2736304" cy="2913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6349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duotone>
              <a:prstClr val="black"/>
              <a:schemeClr val="accent5">
                <a:tint val="45000"/>
                <a:satMod val="400000"/>
              </a:schemeClr>
            </a:duotone>
            <a:lum/>
          </a:blip>
          <a:srcRect/>
          <a:stretch>
            <a:fillRect t="-49000"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3518"/>
            <a:ext cx="2573745" cy="2895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90" r="20198"/>
          <a:stretch/>
        </p:blipFill>
        <p:spPr>
          <a:xfrm>
            <a:off x="5436096" y="483518"/>
            <a:ext cx="2664296" cy="2895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34567" y="3620357"/>
            <a:ext cx="3158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Никита </a:t>
            </a:r>
            <a:r>
              <a:rPr lang="ru-RU" sz="2400" b="1" dirty="0">
                <a:solidFill>
                  <a:srgbClr val="002060"/>
                </a:solidFill>
              </a:rPr>
              <a:t>М</a:t>
            </a:r>
            <a:r>
              <a:rPr lang="ru-RU" sz="2400" b="1" dirty="0" smtClean="0">
                <a:solidFill>
                  <a:srgbClr val="002060"/>
                </a:solidFill>
              </a:rPr>
              <a:t>ихалков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81928" y="3620357"/>
            <a:ext cx="3537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 </a:t>
            </a:r>
            <a:r>
              <a:rPr lang="ru-RU" sz="2400" b="1" dirty="0" smtClean="0">
                <a:solidFill>
                  <a:srgbClr val="002060"/>
                </a:solidFill>
              </a:rPr>
              <a:t>Андрей </a:t>
            </a:r>
            <a:r>
              <a:rPr lang="ru-RU" sz="2400" b="1" dirty="0">
                <a:solidFill>
                  <a:srgbClr val="002060"/>
                </a:solidFill>
              </a:rPr>
              <a:t>К</a:t>
            </a:r>
            <a:r>
              <a:rPr lang="ru-RU" sz="2400" b="1" dirty="0" smtClean="0">
                <a:solidFill>
                  <a:srgbClr val="002060"/>
                </a:solidFill>
              </a:rPr>
              <a:t>ончаловский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25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58" y="2571750"/>
            <a:ext cx="1845753" cy="25717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70000"/>
                    </a14:imgEffect>
                    <a14:imgEffect>
                      <a14:brightnessContrast contras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58" y="0"/>
            <a:ext cx="1495514" cy="26221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895" y="2571749"/>
            <a:ext cx="1958186" cy="25717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6804"/>
            <a:ext cx="1276392" cy="25953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554" y="0"/>
            <a:ext cx="1752445" cy="25819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079" y="2547894"/>
            <a:ext cx="2084063" cy="25956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365" y="-8035"/>
            <a:ext cx="1396777" cy="25980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2" y="2538959"/>
            <a:ext cx="1428750" cy="26045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2" y="-8035"/>
            <a:ext cx="1428750" cy="25527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892" y="-8035"/>
            <a:ext cx="1847108" cy="26219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892" y="2538961"/>
            <a:ext cx="1847108" cy="260454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9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54" y="843558"/>
            <a:ext cx="6989330" cy="3316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9531" b="79688" l="26465" r="73828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014" y="614266"/>
            <a:ext cx="5132515" cy="38493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5" y="1500132"/>
            <a:ext cx="2086549" cy="209552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82" y="1110675"/>
            <a:ext cx="1290439" cy="265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48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0" t="2289" r="2933" b="2675"/>
          <a:stretch/>
        </p:blipFill>
        <p:spPr>
          <a:xfrm>
            <a:off x="1691680" y="-255316"/>
            <a:ext cx="4424274" cy="5923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826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duotone>
              <a:prstClr val="black"/>
              <a:schemeClr val="accent5">
                <a:tint val="45000"/>
                <a:satMod val="400000"/>
              </a:schemeClr>
            </a:duotone>
            <a:lum/>
          </a:blip>
          <a:srcRect/>
          <a:stretch>
            <a:fillRect t="-49000"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85283"/>
            <a:ext cx="2088232" cy="2529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84559"/>
            <a:ext cx="2016224" cy="30888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19622"/>
            <a:ext cx="2233414" cy="2888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608587" y="267493"/>
            <a:ext cx="3734169" cy="469113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598340" y="764177"/>
            <a:ext cx="3744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9050">
                  <a:solidFill>
                    <a:srgbClr val="002060"/>
                  </a:solidFill>
                </a:ln>
                <a:solidFill>
                  <a:srgbClr val="FFC000"/>
                </a:solidFill>
                <a:latin typeface="Monotype Corsiva" pitchFamily="66" charset="0"/>
              </a:rPr>
              <a:t>Поэт </a:t>
            </a:r>
            <a:r>
              <a:rPr lang="ru-RU" sz="3600" b="1" dirty="0" smtClean="0">
                <a:ln w="19050">
                  <a:solidFill>
                    <a:srgbClr val="002060"/>
                  </a:solidFill>
                </a:ln>
                <a:solidFill>
                  <a:srgbClr val="FFC000"/>
                </a:solidFill>
                <a:latin typeface="Monotype Corsiva" pitchFamily="66" charset="0"/>
              </a:rPr>
              <a:t>из страны </a:t>
            </a:r>
            <a:r>
              <a:rPr lang="ru-RU" sz="3600" b="1" dirty="0">
                <a:ln w="19050">
                  <a:solidFill>
                    <a:srgbClr val="002060"/>
                  </a:solidFill>
                </a:ln>
                <a:solidFill>
                  <a:srgbClr val="FFC000"/>
                </a:solidFill>
                <a:latin typeface="Monotype Corsiva" pitchFamily="66" charset="0"/>
              </a:rPr>
              <a:t>детства!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227" y="2322277"/>
            <a:ext cx="1660651" cy="185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7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5000"/>
                    </a14:imgEffect>
                  </a14:imgLayer>
                </a14:imgProps>
              </a:ext>
            </a:extLst>
          </a:blip>
          <a:srcRect/>
          <a:stretch>
            <a:fillRect t="-49000"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32040" y="411510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b="1" dirty="0" smtClean="0">
              <a:latin typeface="+mj-lt"/>
            </a:endParaRPr>
          </a:p>
          <a:p>
            <a:endParaRPr lang="en-US" sz="3200" b="1" dirty="0">
              <a:latin typeface="+mj-lt"/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+mj-lt"/>
              </a:rPr>
              <a:t>Сергей     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+mj-lt"/>
              </a:rPr>
              <a:t>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+mj-lt"/>
              </a:rPr>
              <a:t>  Владимирович</a:t>
            </a: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latin typeface="+mj-lt"/>
              </a:rPr>
              <a:t>                 Михалков</a:t>
            </a:r>
          </a:p>
          <a:p>
            <a:r>
              <a:rPr lang="ru-RU" sz="3200" b="1" dirty="0" smtClean="0">
                <a:latin typeface="+mj-lt"/>
              </a:rPr>
              <a:t>    </a:t>
            </a:r>
            <a:r>
              <a:rPr lang="en-US" sz="3200" b="1" dirty="0" smtClean="0">
                <a:latin typeface="+mj-lt"/>
              </a:rPr>
              <a:t>      </a:t>
            </a:r>
          </a:p>
          <a:p>
            <a:r>
              <a:rPr lang="en-US" sz="3200" b="1" dirty="0">
                <a:latin typeface="+mj-lt"/>
              </a:rPr>
              <a:t> </a:t>
            </a:r>
            <a:r>
              <a:rPr lang="en-US" sz="3200" b="1" dirty="0" smtClean="0">
                <a:latin typeface="+mj-lt"/>
              </a:rPr>
              <a:t>     </a:t>
            </a:r>
            <a:r>
              <a:rPr lang="ru-RU" sz="3200" b="1" dirty="0" smtClean="0">
                <a:solidFill>
                  <a:srgbClr val="0070C0"/>
                </a:solidFill>
                <a:latin typeface="+mj-lt"/>
              </a:rPr>
              <a:t>1913  –  2009 </a:t>
            </a:r>
            <a:endParaRPr lang="ru-RU" sz="32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81382"/>
            <a:ext cx="2808312" cy="3902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88" y="2499742"/>
            <a:ext cx="1656184" cy="2005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32478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85033"/>
            <a:ext cx="3156338" cy="23065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591150"/>
            <a:ext cx="3456384" cy="23406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1" y="2033414"/>
            <a:ext cx="3672408" cy="2454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893486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duotone>
              <a:prstClr val="black"/>
              <a:schemeClr val="accent5">
                <a:tint val="45000"/>
                <a:satMod val="400000"/>
              </a:schemeClr>
            </a:duotone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62834"/>
            <a:ext cx="3944195" cy="393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66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771550"/>
            <a:ext cx="4098799" cy="2694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10" t="41960"/>
          <a:stretch/>
        </p:blipFill>
        <p:spPr>
          <a:xfrm>
            <a:off x="4496687" y="2502776"/>
            <a:ext cx="3327483" cy="15811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496687" y="2502776"/>
            <a:ext cx="3096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стихотворение</a:t>
            </a:r>
          </a:p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«Дорога»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9752" y="1347614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9 лет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85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duotone>
              <a:prstClr val="black"/>
              <a:schemeClr val="accent5">
                <a:tint val="45000"/>
                <a:satMod val="400000"/>
              </a:schemeClr>
            </a:duotone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3265" y="421367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Стихи  нашего  детства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394" y="3030934"/>
            <a:ext cx="2620977" cy="10811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36540"/>
            <a:ext cx="3136030" cy="302433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8" t="36661" r="15009" b="6687"/>
          <a:stretch/>
        </p:blipFill>
        <p:spPr>
          <a:xfrm>
            <a:off x="4277214" y="1600032"/>
            <a:ext cx="1302898" cy="917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276" y="2048708"/>
            <a:ext cx="1639329" cy="222333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1" y="1288450"/>
            <a:ext cx="1872208" cy="154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1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723" y="526005"/>
            <a:ext cx="2304256" cy="3245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45" y="1389556"/>
            <a:ext cx="2285197" cy="3017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200" l="0" r="99800">
                        <a14:foregroundMark x1="98400" y1="3200" x2="99400" y2="96600"/>
                        <a14:foregroundMark x1="2000" y1="98600" x2="99000" y2="98600"/>
                        <a14:foregroundMark x1="1000" y1="98000" x2="0" y2="23400"/>
                        <a14:backgroundMark x1="3800" y1="4200" x2="39800" y2="220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12" y="412266"/>
            <a:ext cx="2273464" cy="29638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95466" y="1423982"/>
            <a:ext cx="2377601" cy="309789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03648" y="1124316"/>
            <a:ext cx="165031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Кто на лавочке сидел,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Кто на улицу глядел,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Дело было вечером,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Делать было нечего…</a:t>
            </a:r>
          </a:p>
          <a:p>
            <a:endParaRPr lang="ru-RU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6091692" y="1739869"/>
            <a:ext cx="19453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</a:rPr>
              <a:t>                       ***</a:t>
            </a:r>
            <a:endParaRPr lang="ru-RU" sz="1200" b="1" dirty="0" smtClean="0">
              <a:solidFill>
                <a:srgbClr val="002060"/>
              </a:solidFill>
            </a:endParaRPr>
          </a:p>
          <a:p>
            <a:r>
              <a:rPr lang="ru-RU" sz="1200" b="1" dirty="0" smtClean="0">
                <a:solidFill>
                  <a:srgbClr val="002060"/>
                </a:solidFill>
              </a:rPr>
              <a:t>Что случилось?</a:t>
            </a:r>
          </a:p>
          <a:p>
            <a:r>
              <a:rPr lang="ru-RU" sz="1200" b="1" dirty="0" smtClean="0">
                <a:solidFill>
                  <a:srgbClr val="002060"/>
                </a:solidFill>
              </a:rPr>
              <a:t>Что случилось?</a:t>
            </a:r>
          </a:p>
          <a:p>
            <a:r>
              <a:rPr lang="ru-RU" sz="1200" b="1" dirty="0" smtClean="0">
                <a:solidFill>
                  <a:srgbClr val="002060"/>
                </a:solidFill>
              </a:rPr>
              <a:t>С печки азбука свалилась!</a:t>
            </a:r>
          </a:p>
          <a:p>
            <a:r>
              <a:rPr lang="ru-RU" sz="1200" b="1" dirty="0" smtClean="0">
                <a:solidFill>
                  <a:srgbClr val="002060"/>
                </a:solidFill>
              </a:rPr>
              <a:t>Потеряла буква Ю</a:t>
            </a:r>
          </a:p>
          <a:p>
            <a:r>
              <a:rPr lang="ru-RU" sz="1200" b="1" dirty="0" smtClean="0">
                <a:solidFill>
                  <a:srgbClr val="002060"/>
                </a:solidFill>
              </a:rPr>
              <a:t>Перекладинку свою!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98925" y="2875330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                          </a:t>
            </a:r>
          </a:p>
          <a:p>
            <a:r>
              <a:rPr lang="ru-RU" sz="1200" b="1" dirty="0"/>
              <a:t> </a:t>
            </a:r>
            <a:r>
              <a:rPr lang="ru-RU" sz="1200" b="1" dirty="0" smtClean="0"/>
              <a:t>                           </a:t>
            </a:r>
            <a:r>
              <a:rPr lang="ru-RU" sz="1200" dirty="0" smtClean="0">
                <a:solidFill>
                  <a:srgbClr val="002060"/>
                </a:solidFill>
              </a:rPr>
              <a:t>***</a:t>
            </a:r>
            <a:endParaRPr lang="ru-RU" sz="1200" b="1" dirty="0" smtClean="0">
              <a:solidFill>
                <a:srgbClr val="002060"/>
              </a:solidFill>
            </a:endParaRPr>
          </a:p>
          <a:p>
            <a:r>
              <a:rPr lang="ru-RU" sz="1200" b="1" dirty="0" smtClean="0"/>
              <a:t>  </a:t>
            </a:r>
            <a:r>
              <a:rPr lang="ru-RU" sz="1200" b="1" dirty="0" smtClean="0">
                <a:solidFill>
                  <a:srgbClr val="002060"/>
                </a:solidFill>
              </a:rPr>
              <a:t>Писать красиво не легко:</a:t>
            </a:r>
          </a:p>
          <a:p>
            <a:r>
              <a:rPr lang="ru-RU" sz="1200" b="1" dirty="0" smtClean="0">
                <a:solidFill>
                  <a:srgbClr val="002060"/>
                </a:solidFill>
              </a:rPr>
              <a:t> «Да-</a:t>
            </a:r>
            <a:r>
              <a:rPr lang="ru-RU" sz="1200" b="1" dirty="0" err="1" smtClean="0">
                <a:solidFill>
                  <a:srgbClr val="002060"/>
                </a:solidFill>
              </a:rPr>
              <a:t>ет</a:t>
            </a:r>
            <a:r>
              <a:rPr lang="ru-RU" sz="1200" b="1" dirty="0" smtClean="0">
                <a:solidFill>
                  <a:srgbClr val="002060"/>
                </a:solidFill>
              </a:rPr>
              <a:t> ко-</a:t>
            </a:r>
            <a:r>
              <a:rPr lang="ru-RU" sz="1200" b="1" dirty="0" err="1" smtClean="0">
                <a:solidFill>
                  <a:srgbClr val="002060"/>
                </a:solidFill>
              </a:rPr>
              <a:t>ро</a:t>
            </a:r>
            <a:r>
              <a:rPr lang="ru-RU" sz="1200" b="1" dirty="0" smtClean="0">
                <a:solidFill>
                  <a:srgbClr val="002060"/>
                </a:solidFill>
              </a:rPr>
              <a:t>-</a:t>
            </a:r>
            <a:r>
              <a:rPr lang="ru-RU" sz="1200" b="1" dirty="0" err="1" smtClean="0">
                <a:solidFill>
                  <a:srgbClr val="002060"/>
                </a:solidFill>
              </a:rPr>
              <a:t>ва</a:t>
            </a:r>
            <a:r>
              <a:rPr lang="ru-RU" sz="1200" b="1" dirty="0" smtClean="0">
                <a:solidFill>
                  <a:srgbClr val="002060"/>
                </a:solidFill>
              </a:rPr>
              <a:t>  </a:t>
            </a:r>
            <a:r>
              <a:rPr lang="ru-RU" sz="1200" b="1" dirty="0" err="1" smtClean="0">
                <a:solidFill>
                  <a:srgbClr val="002060"/>
                </a:solidFill>
              </a:rPr>
              <a:t>мо</a:t>
            </a:r>
            <a:r>
              <a:rPr lang="ru-RU" sz="1200" b="1" dirty="0" smtClean="0">
                <a:solidFill>
                  <a:srgbClr val="002060"/>
                </a:solidFill>
              </a:rPr>
              <a:t>-</a:t>
            </a:r>
            <a:r>
              <a:rPr lang="ru-RU" sz="1200" b="1" dirty="0" err="1" smtClean="0">
                <a:solidFill>
                  <a:srgbClr val="002060"/>
                </a:solidFill>
              </a:rPr>
              <a:t>ло</a:t>
            </a:r>
            <a:r>
              <a:rPr lang="ru-RU" sz="1200" b="1" dirty="0" smtClean="0">
                <a:solidFill>
                  <a:srgbClr val="002060"/>
                </a:solidFill>
              </a:rPr>
              <a:t>-ко»…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1337" y="915566"/>
            <a:ext cx="4806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</a:rPr>
              <a:t>***</a:t>
            </a:r>
          </a:p>
        </p:txBody>
      </p:sp>
    </p:spTree>
    <p:extLst>
      <p:ext uri="{BB962C8B-B14F-4D97-AF65-F5344CB8AC3E}">
        <p14:creationId xmlns:p14="http://schemas.microsoft.com/office/powerpoint/2010/main" val="125676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duotone>
              <a:prstClr val="black"/>
              <a:schemeClr val="accent5">
                <a:tint val="45000"/>
                <a:satMod val="400000"/>
              </a:schemeClr>
            </a:duotone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27534"/>
            <a:ext cx="2261396" cy="33836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171" y="851316"/>
            <a:ext cx="2402583" cy="31304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19363" y="1636607"/>
            <a:ext cx="2016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Я быстро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градусник беру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И меж ладоней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долго тру,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Я на него дышу,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дышу.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831234" y="809735"/>
            <a:ext cx="2434495" cy="31720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98539" y="1443755"/>
            <a:ext cx="23411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</a:t>
            </a:r>
            <a:r>
              <a:rPr lang="ru-RU" b="1" dirty="0" smtClean="0">
                <a:solidFill>
                  <a:srgbClr val="002060"/>
                </a:solidFill>
              </a:rPr>
              <a:t>Я не знаю,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как  мне </a:t>
            </a:r>
            <a:r>
              <a:rPr lang="ru-RU" b="1" dirty="0" smtClean="0">
                <a:solidFill>
                  <a:srgbClr val="002060"/>
                </a:solidFill>
              </a:rPr>
              <a:t>быть –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  Начал старшим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я грубить.</a:t>
            </a:r>
          </a:p>
          <a:p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01106" y="1269343"/>
            <a:ext cx="636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 </a:t>
            </a:r>
            <a:r>
              <a:rPr lang="ru-RU" dirty="0" smtClean="0">
                <a:solidFill>
                  <a:srgbClr val="002060"/>
                </a:solidFill>
              </a:rPr>
              <a:t>***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57011" y="1087484"/>
            <a:ext cx="689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  </a:t>
            </a:r>
            <a:r>
              <a:rPr lang="ru-RU" dirty="0" smtClean="0">
                <a:solidFill>
                  <a:srgbClr val="002060"/>
                </a:solidFill>
              </a:rPr>
              <a:t>***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duotone>
              <a:prstClr val="black"/>
              <a:schemeClr val="accent5">
                <a:tint val="45000"/>
                <a:satMod val="400000"/>
              </a:schemeClr>
            </a:duotone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654935"/>
            <a:ext cx="2304256" cy="3500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687424"/>
            <a:ext cx="2016224" cy="2708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86" y="696990"/>
            <a:ext cx="2009104" cy="26990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600" y="1351723"/>
            <a:ext cx="2331734" cy="3132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295181" y="1507930"/>
            <a:ext cx="1637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</a:rPr>
              <a:t>– Мне </a:t>
            </a:r>
            <a:r>
              <a:rPr lang="ru-RU" sz="1600" dirty="0">
                <a:solidFill>
                  <a:srgbClr val="002060"/>
                </a:solidFill>
              </a:rPr>
              <a:t>не  нужно </a:t>
            </a:r>
          </a:p>
          <a:p>
            <a:pPr algn="r"/>
            <a:r>
              <a:rPr lang="ru-RU" sz="1600" dirty="0">
                <a:solidFill>
                  <a:srgbClr val="002060"/>
                </a:solidFill>
              </a:rPr>
              <a:t>    ничего –</a:t>
            </a:r>
          </a:p>
          <a:p>
            <a:pPr algn="r"/>
            <a:r>
              <a:rPr lang="ru-RU" sz="1600" dirty="0" smtClean="0">
                <a:solidFill>
                  <a:srgbClr val="002060"/>
                </a:solidFill>
              </a:rPr>
              <a:t>       Я </a:t>
            </a:r>
            <a:r>
              <a:rPr lang="ru-RU" sz="1600" dirty="0">
                <a:solidFill>
                  <a:srgbClr val="002060"/>
                </a:solidFill>
              </a:rPr>
              <a:t>задаром 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r"/>
            <a:r>
              <a:rPr lang="ru-RU" sz="1600" dirty="0" smtClean="0">
                <a:solidFill>
                  <a:srgbClr val="002060"/>
                </a:solidFill>
              </a:rPr>
              <a:t>          спас </a:t>
            </a:r>
            <a:r>
              <a:rPr lang="ru-RU" sz="1600" dirty="0">
                <a:solidFill>
                  <a:srgbClr val="002060"/>
                </a:solidFill>
              </a:rPr>
              <a:t>его!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07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</TotalTime>
  <Words>151</Words>
  <Application>Microsoft Office PowerPoint</Application>
  <PresentationFormat>Экран (16:9)</PresentationFormat>
  <Paragraphs>49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87</cp:revision>
  <dcterms:created xsi:type="dcterms:W3CDTF">2013-11-06T06:11:00Z</dcterms:created>
  <dcterms:modified xsi:type="dcterms:W3CDTF">2013-11-25T08:33:49Z</dcterms:modified>
</cp:coreProperties>
</file>