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2" r:id="rId4"/>
    <p:sldId id="259" r:id="rId5"/>
    <p:sldId id="260" r:id="rId6"/>
    <p:sldId id="261" r:id="rId7"/>
    <p:sldId id="262" r:id="rId8"/>
    <p:sldId id="273" r:id="rId9"/>
    <p:sldId id="263" r:id="rId10"/>
    <p:sldId id="264" r:id="rId11"/>
    <p:sldId id="265" r:id="rId12"/>
    <p:sldId id="269" r:id="rId13"/>
    <p:sldId id="266" r:id="rId14"/>
    <p:sldId id="267" r:id="rId15"/>
    <p:sldId id="270" r:id="rId16"/>
    <p:sldId id="268" r:id="rId17"/>
    <p:sldId id="271" r:id="rId1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6CFEA"/>
    <a:srgbClr val="0FFD26"/>
    <a:srgbClr val="99FF66"/>
    <a:srgbClr val="F41D18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368" autoAdjust="0"/>
    <p:restoredTop sz="94660"/>
  </p:normalViewPr>
  <p:slideViewPr>
    <p:cSldViewPr>
      <p:cViewPr varScale="1">
        <p:scale>
          <a:sx n="111" d="100"/>
          <a:sy n="111" d="100"/>
        </p:scale>
        <p:origin x="-570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microsoft.com/office/2007/relationships/hdphoto" Target="../media/hdphoto2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4.wdp"/><Relationship Id="rId5" Type="http://schemas.openxmlformats.org/officeDocument/2006/relationships/image" Target="../media/image31.jpeg"/><Relationship Id="rId4" Type="http://schemas.microsoft.com/office/2007/relationships/hdphoto" Target="../media/hdphoto23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7.wdp"/><Relationship Id="rId3" Type="http://schemas.openxmlformats.org/officeDocument/2006/relationships/image" Target="../media/image32.jpe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6.wdp"/><Relationship Id="rId5" Type="http://schemas.openxmlformats.org/officeDocument/2006/relationships/image" Target="../media/image33.jpeg"/><Relationship Id="rId4" Type="http://schemas.microsoft.com/office/2007/relationships/hdphoto" Target="../media/hdphoto2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9.wdp"/><Relationship Id="rId5" Type="http://schemas.openxmlformats.org/officeDocument/2006/relationships/image" Target="../media/image36.jpeg"/><Relationship Id="rId4" Type="http://schemas.microsoft.com/office/2007/relationships/hdphoto" Target="../media/hdphoto28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2.wdp"/><Relationship Id="rId3" Type="http://schemas.openxmlformats.org/officeDocument/2006/relationships/image" Target="../media/image37.jpeg"/><Relationship Id="rId7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1.wdp"/><Relationship Id="rId5" Type="http://schemas.openxmlformats.org/officeDocument/2006/relationships/image" Target="../media/image38.jpeg"/><Relationship Id="rId10" Type="http://schemas.microsoft.com/office/2007/relationships/hdphoto" Target="../media/hdphoto33.wdp"/><Relationship Id="rId4" Type="http://schemas.microsoft.com/office/2007/relationships/hdphoto" Target="../media/hdphoto30.wdp"/><Relationship Id="rId9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5.wdp"/><Relationship Id="rId5" Type="http://schemas.openxmlformats.org/officeDocument/2006/relationships/image" Target="../media/image42.jpeg"/><Relationship Id="rId4" Type="http://schemas.microsoft.com/office/2007/relationships/hdphoto" Target="../media/hdphoto3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6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8.jpe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9.png"/><Relationship Id="rId7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0.jpe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4.jpeg"/><Relationship Id="rId10" Type="http://schemas.microsoft.com/office/2007/relationships/hdphoto" Target="../media/hdphoto11.wdp"/><Relationship Id="rId4" Type="http://schemas.microsoft.com/office/2007/relationships/hdphoto" Target="../media/hdphoto8.wdp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5" Type="http://schemas.openxmlformats.org/officeDocument/2006/relationships/image" Target="../media/image18.png"/><Relationship Id="rId4" Type="http://schemas.microsoft.com/office/2007/relationships/hdphoto" Target="../media/hdphoto1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5.wdp"/><Relationship Id="rId5" Type="http://schemas.openxmlformats.org/officeDocument/2006/relationships/image" Target="../media/image20.png"/><Relationship Id="rId4" Type="http://schemas.microsoft.com/office/2007/relationships/hdphoto" Target="../media/hdphoto1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microsoft.com/office/2007/relationships/hdphoto" Target="../media/hdphoto17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microsoft.com/office/2007/relationships/hdphoto" Target="../media/hdphoto16.wdp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3" Type="http://schemas.openxmlformats.org/officeDocument/2006/relationships/image" Target="../media/image24.jpeg"/><Relationship Id="rId7" Type="http://schemas.openxmlformats.org/officeDocument/2006/relationships/image" Target="../media/image2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9.wdp"/><Relationship Id="rId5" Type="http://schemas.openxmlformats.org/officeDocument/2006/relationships/image" Target="../media/image25.png"/><Relationship Id="rId10" Type="http://schemas.microsoft.com/office/2007/relationships/hdphoto" Target="../media/hdphoto21.wdp"/><Relationship Id="rId4" Type="http://schemas.microsoft.com/office/2007/relationships/hdphoto" Target="../media/hdphoto18.wdp"/><Relationship Id="rId9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858" y="771550"/>
            <a:ext cx="2331189" cy="25012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347614"/>
            <a:ext cx="2114550" cy="29622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838" y="2219954"/>
            <a:ext cx="2735225" cy="2657450"/>
          </a:xfrm>
          <a:prstGeom prst="rect">
            <a:avLst/>
          </a:prstGeom>
        </p:spPr>
      </p:pic>
      <p:sp>
        <p:nvSpPr>
          <p:cNvPr id="24" name="Овал 23"/>
          <p:cNvSpPr/>
          <p:nvPr/>
        </p:nvSpPr>
        <p:spPr>
          <a:xfrm>
            <a:off x="1043608" y="915566"/>
            <a:ext cx="3925252" cy="36724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21349" y="1563638"/>
            <a:ext cx="40506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Виктор</a:t>
            </a:r>
          </a:p>
          <a:p>
            <a:pPr algn="ctr"/>
            <a:r>
              <a:rPr lang="ru-RU" sz="40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Юзефович</a:t>
            </a:r>
          </a:p>
          <a:p>
            <a:pPr algn="ctr"/>
            <a:r>
              <a:rPr lang="ru-RU" sz="40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Драгунский</a:t>
            </a:r>
            <a:endParaRPr lang="ru-RU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59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81481E-6 L -1.29132 0.02007 " pathEditMode="relative" rAng="0" ptsTypes="AA">
                                      <p:cBhvr>
                                        <p:cTn id="16" dur="5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66" y="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499" r="19330"/>
          <a:stretch/>
        </p:blipFill>
        <p:spPr>
          <a:xfrm flipH="1">
            <a:off x="4644008" y="714361"/>
            <a:ext cx="3052520" cy="3698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Денискины-рассказы.jpg"/>
          <p:cNvPicPr>
            <a:picLocks noChangeAspect="1"/>
          </p:cNvPicPr>
          <p:nvPr/>
        </p:nvPicPr>
        <p:blipFill>
          <a:blip r:embed="rId5"/>
          <a:srcRect l="4444"/>
          <a:stretch>
            <a:fillRect/>
          </a:stretch>
        </p:blipFill>
        <p:spPr>
          <a:xfrm>
            <a:off x="1547664" y="714362"/>
            <a:ext cx="2928958" cy="369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00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110" b="622"/>
          <a:stretch/>
        </p:blipFill>
        <p:spPr>
          <a:xfrm>
            <a:off x="1331640" y="1076127"/>
            <a:ext cx="2952328" cy="3429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043608" y="267494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«Тайное становится явным»</a:t>
            </a:r>
            <a:endParaRPr lang="ru-RU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076127"/>
            <a:ext cx="3240360" cy="3429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70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7385010o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5576" y="1036424"/>
            <a:ext cx="2200710" cy="2915941"/>
          </a:xfrm>
          <a:prstGeom prst="rect">
            <a:avLst/>
          </a:prstGeom>
        </p:spPr>
      </p:pic>
      <p:pic>
        <p:nvPicPr>
          <p:cNvPr id="4" name="Рисунок 3" descr="sverkhu-vniz-naiskosok-3.jp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5751"/>
          <a:stretch/>
        </p:blipFill>
        <p:spPr>
          <a:xfrm>
            <a:off x="3131840" y="1036424"/>
            <a:ext cx="2478416" cy="2903478"/>
          </a:xfrm>
          <a:prstGeom prst="rect">
            <a:avLst/>
          </a:prstGeom>
        </p:spPr>
      </p:pic>
      <p:pic>
        <p:nvPicPr>
          <p:cNvPr id="5" name="Рисунок 4" descr="sverkhu-vniz-naiskosok-4.jpg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68375" y="1036424"/>
            <a:ext cx="2604449" cy="2903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370535878_chto-lyubit-mishka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t="18333" b="6666"/>
          <a:stretch>
            <a:fillRect/>
          </a:stretch>
        </p:blipFill>
        <p:spPr>
          <a:xfrm>
            <a:off x="5181613" y="1120617"/>
            <a:ext cx="2638425" cy="3214710"/>
          </a:xfrm>
          <a:prstGeom prst="rect">
            <a:avLst/>
          </a:prstGeom>
        </p:spPr>
      </p:pic>
      <p:pic>
        <p:nvPicPr>
          <p:cNvPr id="5" name="Рисунок 4" descr="dr1.jp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5235"/>
          <a:stretch>
            <a:fillRect/>
          </a:stretch>
        </p:blipFill>
        <p:spPr>
          <a:xfrm>
            <a:off x="1403648" y="1124647"/>
            <a:ext cx="3600400" cy="32147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12462" y="421383"/>
            <a:ext cx="5097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«Что любит Мишка»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43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944"/>
            <a:ext cx="3637900" cy="52344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627534"/>
            <a:ext cx="2044175" cy="15331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17" r="6951"/>
          <a:stretch/>
        </p:blipFill>
        <p:spPr>
          <a:xfrm>
            <a:off x="6102100" y="627534"/>
            <a:ext cx="2075446" cy="15404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573303"/>
            <a:ext cx="4320480" cy="182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74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3814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b="11643"/>
          <a:stretch>
            <a:fillRect/>
          </a:stretch>
        </p:blipFill>
        <p:spPr>
          <a:xfrm>
            <a:off x="1619672" y="714362"/>
            <a:ext cx="2588971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0003-007-Ksenija-Dragunskaja.jp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13048"/>
          <a:stretch>
            <a:fillRect/>
          </a:stretch>
        </p:blipFill>
        <p:spPr>
          <a:xfrm>
            <a:off x="4357686" y="714362"/>
            <a:ext cx="3047012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551285" y="3786239"/>
            <a:ext cx="2787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Денис</a:t>
            </a: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Драгунский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7686" y="3786196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Ксения Драгунская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237"/>
          <a:stretch/>
        </p:blipFill>
        <p:spPr>
          <a:xfrm>
            <a:off x="3995936" y="-66272"/>
            <a:ext cx="4464496" cy="55579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0067" y="1635646"/>
            <a:ext cx="2736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 мая </a:t>
            </a:r>
          </a:p>
          <a:p>
            <a:pPr algn="ctr"/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1972 года</a:t>
            </a:r>
          </a:p>
        </p:txBody>
      </p:sp>
    </p:spTree>
    <p:extLst>
      <p:ext uri="{BB962C8B-B14F-4D97-AF65-F5344CB8AC3E}">
        <p14:creationId xmlns:p14="http://schemas.microsoft.com/office/powerpoint/2010/main" val="180979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5701" y="351323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«Что такое 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хорошо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9952" y="1059582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 что такое плохо» </a:t>
            </a:r>
            <a:endParaRPr lang="ru-RU" sz="3600" dirty="0">
              <a:solidFill>
                <a:srgbClr val="0000FF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043608" y="1382746"/>
            <a:ext cx="3024336" cy="2666825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18" y="1884326"/>
            <a:ext cx="3274251" cy="2372913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4860032" y="1701618"/>
            <a:ext cx="3024336" cy="2666825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144420"/>
            <a:ext cx="2952328" cy="2523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rafon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b="3513"/>
          <a:stretch>
            <a:fillRect/>
          </a:stretch>
        </p:blipFill>
        <p:spPr>
          <a:xfrm>
            <a:off x="4572000" y="339502"/>
            <a:ext cx="3199425" cy="44100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873491" y="801653"/>
            <a:ext cx="35719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Виктор</a:t>
            </a:r>
          </a:p>
          <a:p>
            <a:pPr algn="ctr"/>
            <a:r>
              <a:rPr lang="ru-RU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Юзефович </a:t>
            </a:r>
          </a:p>
          <a:p>
            <a:pPr algn="ctr"/>
            <a:r>
              <a:rPr lang="ru-RU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Драгунский</a:t>
            </a:r>
          </a:p>
          <a:p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0681" y="3497112"/>
            <a:ext cx="285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(1913 – 1972)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25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4769"/>
            <a:ext cx="4562872" cy="34221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872" y="-11021"/>
            <a:ext cx="4581128" cy="343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0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83517"/>
            <a:ext cx="2448272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1620"/>
          <a:stretch/>
        </p:blipFill>
        <p:spPr>
          <a:xfrm>
            <a:off x="2993490" y="2201368"/>
            <a:ext cx="3234794" cy="21602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rot="1003089">
            <a:off x="5776882" y="3286164"/>
            <a:ext cx="653196" cy="13063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68757"/>
            <a:ext cx="2598610" cy="2443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3983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971"/>
          <a:stretch/>
        </p:blipFill>
        <p:spPr>
          <a:xfrm>
            <a:off x="-1" y="0"/>
            <a:ext cx="4875001" cy="32918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080" t="44991" r="38849" b="23085"/>
          <a:stretch/>
        </p:blipFill>
        <p:spPr>
          <a:xfrm>
            <a:off x="1227043" y="2931790"/>
            <a:ext cx="2420912" cy="1728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79" y="1851670"/>
            <a:ext cx="4355921" cy="32918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359" r="4508" b="20113"/>
          <a:stretch/>
        </p:blipFill>
        <p:spPr>
          <a:xfrm>
            <a:off x="5857884" y="357172"/>
            <a:ext cx="2415212" cy="1616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5883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883" l="0" r="100000">
                        <a14:backgroundMark x1="74427" y1="25551" x2="6022" y2="76978"/>
                        <a14:backgroundMark x1="25393" y1="24254" x2="93843" y2="76848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4144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407" l="1000" r="100000">
                        <a14:foregroundMark x1="60000" y1="54743" x2="61556" y2="91107"/>
                        <a14:foregroundMark x1="61222" y1="89921" x2="60222" y2="96245"/>
                        <a14:foregroundMark x1="51667" y1="65613" x2="52444" y2="93676"/>
                        <a14:foregroundMark x1="43889" y1="63043" x2="40778" y2="90711"/>
                        <a14:foregroundMark x1="41333" y1="60277" x2="39778" y2="74704"/>
                        <a14:foregroundMark x1="28889" y1="60474" x2="29778" y2="93478"/>
                        <a14:foregroundMark x1="33444" y1="86957" x2="33778" y2="84980"/>
                        <a14:foregroundMark x1="28556" y1="67391" x2="25222" y2="64625"/>
                        <a14:foregroundMark x1="12778" y1="59091" x2="5333" y2="83399"/>
                        <a14:foregroundMark x1="12000" y1="67787" x2="11889" y2="93478"/>
                        <a14:foregroundMark x1="10778" y1="83202" x2="7111" y2="89921"/>
                        <a14:foregroundMark x1="5000" y1="79842" x2="3778" y2="84783"/>
                        <a14:foregroundMark x1="22889" y1="83202" x2="16333" y2="89328"/>
                        <a14:foregroundMark x1="20667" y1="88340" x2="20667" y2="93281"/>
                        <a14:foregroundMark x1="15111" y1="89130" x2="14444" y2="94269"/>
                        <a14:foregroundMark x1="83111" y1="31028" x2="83222" y2="64032"/>
                        <a14:foregroundMark x1="88889" y1="62648" x2="88889" y2="71937"/>
                        <a14:foregroundMark x1="76000" y1="46640" x2="77111" y2="58696"/>
                        <a14:foregroundMark x1="81889" y1="52372" x2="80667" y2="70553"/>
                        <a14:foregroundMark x1="68667" y1="65415" x2="68889" y2="69170"/>
                        <a14:foregroundMark x1="65889" y1="61858" x2="66111" y2="73320"/>
                        <a14:foregroundMark x1="40222" y1="84783" x2="37556" y2="92885"/>
                        <a14:foregroundMark x1="41000" y1="89921" x2="40333" y2="94862"/>
                        <a14:foregroundMark x1="38333" y1="92885" x2="38667" y2="95059"/>
                        <a14:foregroundMark x1="28556" y1="89328" x2="28556" y2="94071"/>
                        <a14:foregroundMark x1="7778" y1="89723" x2="7556" y2="94664"/>
                        <a14:foregroundMark x1="4667" y1="81818" x2="3000" y2="86364"/>
                        <a14:foregroundMark x1="62889" y1="98024" x2="7778" y2="96443"/>
                        <a14:foregroundMark x1="83556" y1="59684" x2="85222" y2="71937"/>
                        <a14:foregroundMark x1="79556" y1="38933" x2="80222" y2="44664"/>
                        <a14:backgroundMark x1="85444" y1="11265" x2="20333" y2="55929"/>
                        <a14:backgroundMark x1="29333" y1="13043" x2="17667" y2="70553"/>
                        <a14:backgroundMark x1="13444" y1="16206" x2="19111" y2="80632"/>
                        <a14:backgroundMark x1="18333" y1="43676" x2="4222" y2="63834"/>
                        <a14:backgroundMark x1="27667" y1="85771" x2="23111" y2="91502"/>
                        <a14:backgroundMark x1="20667" y1="92885" x2="16444" y2="93478"/>
                        <a14:backgroundMark x1="10556" y1="89921" x2="10000" y2="93676"/>
                        <a14:backgroundMark x1="8778" y1="84783" x2="7556" y2="85573"/>
                        <a14:backgroundMark x1="13444" y1="89328" x2="14222" y2="92688"/>
                        <a14:backgroundMark x1="90556" y1="22134" x2="93667" y2="66996"/>
                        <a14:backgroundMark x1="70333" y1="24308" x2="73000" y2="71739"/>
                        <a14:backgroundMark x1="75556" y1="69170" x2="67889" y2="83399"/>
                        <a14:backgroundMark x1="64556" y1="36561" x2="44333" y2="47233"/>
                        <a14:backgroundMark x1="48000" y1="43281" x2="54889" y2="64625"/>
                        <a14:backgroundMark x1="34667" y1="51186" x2="34667" y2="68972"/>
                        <a14:backgroundMark x1="49556" y1="61660" x2="48778" y2="79249"/>
                        <a14:backgroundMark x1="56556" y1="84190" x2="56333" y2="92095"/>
                        <a14:backgroundMark x1="47444" y1="83597" x2="43111" y2="93478"/>
                        <a14:backgroundMark x1="85222" y1="26087" x2="80556" y2="72727"/>
                        <a14:backgroundMark x1="73556" y1="47826" x2="86667" y2="63241"/>
                        <a14:backgroundMark x1="81778" y1="26482" x2="83889" y2="38735"/>
                        <a14:backgroundMark x1="79000" y1="40316" x2="82556" y2="50198"/>
                        <a14:backgroundMark x1="75111" y1="49209" x2="80111" y2="69170"/>
                        <a14:backgroundMark x1="88667" y1="57905" x2="88000" y2="69368"/>
                        <a14:backgroundMark x1="81444" y1="42292" x2="79000" y2="37549"/>
                        <a14:backgroundMark x1="85667" y1="33202" x2="74444" y2="48024"/>
                        <a14:backgroundMark x1="84889" y1="42885" x2="74222" y2="49605"/>
                        <a14:backgroundMark x1="86889" y1="38538" x2="79111" y2="42095"/>
                        <a14:backgroundMark x1="87333" y1="52569" x2="72889" y2="48419"/>
                        <a14:backgroundMark x1="87222" y1="53162" x2="79111" y2="58696"/>
                        <a14:backgroundMark x1="91444" y1="63636" x2="87778" y2="70356"/>
                        <a14:backgroundMark x1="85889" y1="62253" x2="82444" y2="66008"/>
                        <a14:backgroundMark x1="14222" y1="58103" x2="14556" y2="73518"/>
                        <a14:backgroundMark x1="14444" y1="63636" x2="13667" y2="68577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88" t="46443" r="25475" b="3901"/>
          <a:stretch/>
        </p:blipFill>
        <p:spPr>
          <a:xfrm>
            <a:off x="1115616" y="1693977"/>
            <a:ext cx="7488832" cy="343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9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5459"/>
          <a:stretch/>
        </p:blipFill>
        <p:spPr>
          <a:xfrm>
            <a:off x="-21170" y="-16364"/>
            <a:ext cx="3467576" cy="51598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412" r="100000">
                        <a14:foregroundMark x1="38683" y1="20163" x2="60494" y2="44142"/>
                        <a14:foregroundMark x1="55556" y1="44142" x2="42387" y2="44959"/>
                        <a14:foregroundMark x1="95062" y1="4905" x2="86831" y2="25613"/>
                        <a14:foregroundMark x1="78601" y1="5177" x2="68313" y2="16621"/>
                        <a14:foregroundMark x1="80247" y1="41689" x2="79012" y2="47684"/>
                        <a14:foregroundMark x1="78189" y1="40054" x2="76132" y2="47411"/>
                        <a14:foregroundMark x1="81893" y1="40872" x2="78601" y2="37330"/>
                        <a14:foregroundMark x1="33333" y1="66757" x2="12346" y2="80381"/>
                        <a14:foregroundMark x1="29630" y1="77929" x2="10288" y2="82289"/>
                        <a14:foregroundMark x1="12757" y1="69210" x2="23045" y2="69755"/>
                        <a14:foregroundMark x1="27160" y1="85559" x2="12346" y2="89101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55776" y="35259"/>
            <a:ext cx="3456384" cy="5205399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5076056" y="411510"/>
            <a:ext cx="3528392" cy="2226448"/>
          </a:xfrm>
          <a:prstGeom prst="cloudCallout">
            <a:avLst>
              <a:gd name="adj1" fmla="val -54611"/>
              <a:gd name="adj2" fmla="val 275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111210" y="770390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Карманы </a:t>
            </a: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моих клоунских штанов набиты смехом.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27817" y="1536679"/>
            <a:ext cx="2824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 я должен приносить радость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детям.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91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35209"/>
            <a:ext cx="3456384" cy="39832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699542"/>
            <a:ext cx="2227540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161"/>
          <a:stretch/>
        </p:blipFill>
        <p:spPr>
          <a:xfrm>
            <a:off x="6156176" y="1563638"/>
            <a:ext cx="2079588" cy="2830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5036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830" y="1275606"/>
            <a:ext cx="4484774" cy="33504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887426" y="387184"/>
            <a:ext cx="5401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«Он живой и светится»</a:t>
            </a:r>
            <a:endParaRPr lang="ru-RU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011" y="1131590"/>
            <a:ext cx="2138257" cy="18192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817" t="68120" r="16507" b="1807"/>
          <a:stretch/>
        </p:blipFill>
        <p:spPr>
          <a:xfrm>
            <a:off x="6776216" y="3305677"/>
            <a:ext cx="1426177" cy="13170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326" y="1131590"/>
            <a:ext cx="1800200" cy="23812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0194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</TotalTime>
  <Words>59</Words>
  <Application>Microsoft Office PowerPoint</Application>
  <PresentationFormat>Экран (16:9)</PresentationFormat>
  <Paragraphs>19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52</cp:revision>
  <dcterms:created xsi:type="dcterms:W3CDTF">2013-12-13T06:04:20Z</dcterms:created>
  <dcterms:modified xsi:type="dcterms:W3CDTF">2013-12-28T06:27:53Z</dcterms:modified>
</cp:coreProperties>
</file>