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7.jpg" ContentType="image/png"/>
  <Override PartName="/ppt/media/image50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75" r:id="rId7"/>
    <p:sldId id="263" r:id="rId8"/>
    <p:sldId id="264" r:id="rId9"/>
    <p:sldId id="265" r:id="rId10"/>
    <p:sldId id="266" r:id="rId11"/>
    <p:sldId id="276" r:id="rId12"/>
    <p:sldId id="268" r:id="rId13"/>
    <p:sldId id="270" r:id="rId14"/>
    <p:sldId id="267" r:id="rId15"/>
    <p:sldId id="269" r:id="rId16"/>
    <p:sldId id="271" r:id="rId17"/>
    <p:sldId id="274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jpeg"/><Relationship Id="rId10" Type="http://schemas.microsoft.com/office/2007/relationships/hdphoto" Target="../media/hdphoto4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.wdp"/><Relationship Id="rId7" Type="http://schemas.microsoft.com/office/2007/relationships/hdphoto" Target="../media/hdphoto2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3.png"/><Relationship Id="rId5" Type="http://schemas.microsoft.com/office/2007/relationships/hdphoto" Target="../media/hdphoto22.wdp"/><Relationship Id="rId10" Type="http://schemas.microsoft.com/office/2007/relationships/hdphoto" Target="../media/hdphoto24.wdp"/><Relationship Id="rId4" Type="http://schemas.openxmlformats.org/officeDocument/2006/relationships/image" Target="../media/image29.jpe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microsoft.com/office/2007/relationships/hdphoto" Target="../media/hdphoto1.wdp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5.wdp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microsoft.com/office/2007/relationships/hdphoto" Target="../media/hdphoto1.wdp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7.wdp"/><Relationship Id="rId5" Type="http://schemas.openxmlformats.org/officeDocument/2006/relationships/image" Target="../media/image37.jpeg"/><Relationship Id="rId10" Type="http://schemas.microsoft.com/office/2007/relationships/hdphoto" Target="../media/hdphoto29.wdp"/><Relationship Id="rId4" Type="http://schemas.openxmlformats.org/officeDocument/2006/relationships/image" Target="../media/image7.png"/><Relationship Id="rId9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microsoft.com/office/2007/relationships/hdphoto" Target="../media/hdphoto30.wdp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1.wdp"/><Relationship Id="rId3" Type="http://schemas.microsoft.com/office/2007/relationships/hdphoto" Target="../media/hdphoto1.wdp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5.gif"/><Relationship Id="rId12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48.jpg"/><Relationship Id="rId5" Type="http://schemas.microsoft.com/office/2007/relationships/hdphoto" Target="../media/hdphoto4.wdp"/><Relationship Id="rId10" Type="http://schemas.openxmlformats.org/officeDocument/2006/relationships/image" Target="../media/image47.jpg"/><Relationship Id="rId4" Type="http://schemas.openxmlformats.org/officeDocument/2006/relationships/image" Target="../media/image44.png"/><Relationship Id="rId9" Type="http://schemas.microsoft.com/office/2007/relationships/hdphoto" Target="../media/hdphoto32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33.wdp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50.jpg"/><Relationship Id="rId4" Type="http://schemas.openxmlformats.org/officeDocument/2006/relationships/image" Target="../media/image2.png"/><Relationship Id="rId9" Type="http://schemas.openxmlformats.org/officeDocument/2006/relationships/image" Target="../media/image52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0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microsoft.com/office/2007/relationships/hdphoto" Target="../media/hdphoto10.wdp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11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1.wdp"/><Relationship Id="rId7" Type="http://schemas.openxmlformats.org/officeDocument/2006/relationships/image" Target="../media/image17.jpeg"/><Relationship Id="rId12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microsoft.com/office/2007/relationships/hdphoto" Target="../media/hdphoto14.wdp"/><Relationship Id="rId5" Type="http://schemas.openxmlformats.org/officeDocument/2006/relationships/image" Target="../media/image16.jpeg"/><Relationship Id="rId10" Type="http://schemas.openxmlformats.org/officeDocument/2006/relationships/image" Target="../media/image19.jpeg"/><Relationship Id="rId4" Type="http://schemas.openxmlformats.org/officeDocument/2006/relationships/image" Target="../media/image15.jpeg"/><Relationship Id="rId9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27.png"/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12" Type="http://schemas.microsoft.com/office/2007/relationships/hdphoto" Target="../media/hdphoto19.wdp"/><Relationship Id="rId2" Type="http://schemas.openxmlformats.org/officeDocument/2006/relationships/image" Target="../media/image1.jpeg"/><Relationship Id="rId16" Type="http://schemas.microsoft.com/office/2007/relationships/hdphoto" Target="../media/hdphoto21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10" Type="http://schemas.microsoft.com/office/2007/relationships/hdphoto" Target="../media/hdphoto18.wdp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microsoft.com/office/2007/relationships/hdphoto" Target="../media/hdphoto2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" y="0"/>
            <a:ext cx="9141087" cy="51435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497"/>
          <a:stretch/>
        </p:blipFill>
        <p:spPr>
          <a:xfrm>
            <a:off x="1843" y="0"/>
            <a:ext cx="9142157" cy="285978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10" y="1131590"/>
            <a:ext cx="1981200" cy="16383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387089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61461" y="5236046"/>
            <a:ext cx="3926702" cy="3507854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4753549" y="2225888"/>
            <a:ext cx="3816424" cy="19389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Борис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Владимирович</a:t>
            </a:r>
          </a:p>
          <a:p>
            <a:pPr algn="ctr"/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Заходер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184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31749E-6 L -0.00087 -1.81024 " pathEditMode="relative" rAng="0" ptsTypes="AA">
                                      <p:cBhvr>
                                        <p:cTn id="28" dur="10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90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41"/>
          <a:stretch/>
        </p:blipFill>
        <p:spPr>
          <a:xfrm>
            <a:off x="971600" y="411510"/>
            <a:ext cx="316835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014" y="418697"/>
            <a:ext cx="1845161" cy="2161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247" y="418697"/>
            <a:ext cx="1861784" cy="2153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361371" y="483518"/>
            <a:ext cx="221399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3300"/>
                </a:solidFill>
              </a:rPr>
              <a:t>Плачет Киска </a:t>
            </a:r>
            <a:endParaRPr lang="ru-RU" sz="1400" b="1" dirty="0" smtClean="0">
              <a:solidFill>
                <a:srgbClr val="003300"/>
              </a:solidFill>
            </a:endParaRPr>
          </a:p>
          <a:p>
            <a:r>
              <a:rPr lang="ru-RU" sz="1400" b="1" dirty="0" smtClean="0">
                <a:solidFill>
                  <a:srgbClr val="003300"/>
                </a:solidFill>
              </a:rPr>
              <a:t>в </a:t>
            </a:r>
            <a:r>
              <a:rPr lang="ru-RU" sz="1400" b="1" dirty="0">
                <a:solidFill>
                  <a:srgbClr val="003300"/>
                </a:solidFill>
              </a:rPr>
              <a:t>коридоре.</a:t>
            </a:r>
            <a:br>
              <a:rPr lang="ru-RU" sz="1400" b="1" dirty="0">
                <a:solidFill>
                  <a:srgbClr val="003300"/>
                </a:solidFill>
              </a:rPr>
            </a:br>
            <a:r>
              <a:rPr lang="ru-RU" sz="1400" b="1" dirty="0">
                <a:solidFill>
                  <a:srgbClr val="003300"/>
                </a:solidFill>
              </a:rPr>
              <a:t>У </a:t>
            </a:r>
            <a:r>
              <a:rPr lang="ru-RU" sz="1400" b="1" dirty="0" smtClean="0">
                <a:solidFill>
                  <a:srgbClr val="003300"/>
                </a:solidFill>
              </a:rPr>
              <a:t>нее большое </a:t>
            </a:r>
            <a:r>
              <a:rPr lang="ru-RU" sz="1400" b="1" dirty="0">
                <a:solidFill>
                  <a:srgbClr val="003300"/>
                </a:solidFill>
              </a:rPr>
              <a:t>горе:</a:t>
            </a:r>
            <a:br>
              <a:rPr lang="ru-RU" sz="1400" b="1" dirty="0">
                <a:solidFill>
                  <a:srgbClr val="003300"/>
                </a:solidFill>
              </a:rPr>
            </a:br>
            <a:r>
              <a:rPr lang="ru-RU" sz="1400" b="1" dirty="0">
                <a:solidFill>
                  <a:srgbClr val="003300"/>
                </a:solidFill>
              </a:rPr>
              <a:t>Злые </a:t>
            </a:r>
            <a:r>
              <a:rPr lang="ru-RU" sz="1400" b="1" dirty="0" smtClean="0">
                <a:solidFill>
                  <a:srgbClr val="003300"/>
                </a:solidFill>
              </a:rPr>
              <a:t>люди </a:t>
            </a:r>
          </a:p>
          <a:p>
            <a:r>
              <a:rPr lang="ru-RU" sz="1400" b="1" dirty="0">
                <a:solidFill>
                  <a:srgbClr val="003300"/>
                </a:solidFill>
              </a:rPr>
              <a:t>Б</a:t>
            </a:r>
            <a:r>
              <a:rPr lang="ru-RU" sz="1400" b="1" dirty="0" smtClean="0">
                <a:solidFill>
                  <a:srgbClr val="003300"/>
                </a:solidFill>
              </a:rPr>
              <a:t>едной </a:t>
            </a:r>
            <a:r>
              <a:rPr lang="ru-RU" sz="1400" b="1" dirty="0">
                <a:solidFill>
                  <a:srgbClr val="003300"/>
                </a:solidFill>
              </a:rPr>
              <a:t>Киске</a:t>
            </a:r>
            <a:br>
              <a:rPr lang="ru-RU" sz="1400" b="1" dirty="0">
                <a:solidFill>
                  <a:srgbClr val="003300"/>
                </a:solidFill>
              </a:rPr>
            </a:br>
            <a:r>
              <a:rPr lang="ru-RU" sz="1400" b="1" dirty="0">
                <a:solidFill>
                  <a:srgbClr val="003300"/>
                </a:solidFill>
              </a:rPr>
              <a:t>Не </a:t>
            </a:r>
            <a:r>
              <a:rPr lang="ru-RU" sz="1400" b="1" dirty="0" smtClean="0">
                <a:solidFill>
                  <a:srgbClr val="003300"/>
                </a:solidFill>
              </a:rPr>
              <a:t>дают</a:t>
            </a:r>
          </a:p>
          <a:p>
            <a:r>
              <a:rPr lang="ru-RU" sz="1400" b="1" dirty="0" smtClean="0">
                <a:solidFill>
                  <a:srgbClr val="003300"/>
                </a:solidFill>
              </a:rPr>
              <a:t>         Украсть сосиски</a:t>
            </a:r>
            <a:r>
              <a:rPr lang="ru-RU" sz="1400" b="1" dirty="0">
                <a:solidFill>
                  <a:srgbClr val="003300"/>
                </a:solidFill>
              </a:rPr>
              <a:t>!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236" y="2836960"/>
            <a:ext cx="1824939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2099549" y="4080461"/>
            <a:ext cx="1097649" cy="29148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371" y="2848383"/>
            <a:ext cx="1827660" cy="1860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327247" y="2848383"/>
            <a:ext cx="1861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3300"/>
                </a:solidFill>
              </a:rPr>
              <a:t>- Славный </a:t>
            </a:r>
            <a:r>
              <a:rPr lang="ru-RU" sz="1200" b="1" dirty="0">
                <a:solidFill>
                  <a:srgbClr val="003300"/>
                </a:solidFill>
              </a:rPr>
              <a:t>домик,</a:t>
            </a:r>
            <a:br>
              <a:rPr lang="ru-RU" sz="1200" b="1" dirty="0">
                <a:solidFill>
                  <a:srgbClr val="003300"/>
                </a:solidFill>
              </a:rPr>
            </a:br>
            <a:r>
              <a:rPr lang="ru-RU" sz="1200" b="1" dirty="0">
                <a:solidFill>
                  <a:srgbClr val="003300"/>
                </a:solidFill>
              </a:rPr>
              <a:t>Милый крот,</a:t>
            </a:r>
            <a:br>
              <a:rPr lang="ru-RU" sz="1200" b="1" dirty="0">
                <a:solidFill>
                  <a:srgbClr val="003300"/>
                </a:solidFill>
              </a:rPr>
            </a:br>
            <a:r>
              <a:rPr lang="ru-RU" sz="1200" b="1" dirty="0">
                <a:solidFill>
                  <a:srgbClr val="003300"/>
                </a:solidFill>
              </a:rPr>
              <a:t>Только больно узкий вход!</a:t>
            </a:r>
            <a:br>
              <a:rPr lang="ru-RU" sz="1200" b="1" dirty="0">
                <a:solidFill>
                  <a:srgbClr val="003300"/>
                </a:solidFill>
              </a:rPr>
            </a:br>
            <a:r>
              <a:rPr lang="ru-RU" sz="1200" b="1" dirty="0">
                <a:solidFill>
                  <a:srgbClr val="003300"/>
                </a:solidFill>
              </a:rPr>
              <a:t>- Вход лисичка,</a:t>
            </a:r>
            <a:br>
              <a:rPr lang="ru-RU" sz="1200" b="1" dirty="0">
                <a:solidFill>
                  <a:srgbClr val="003300"/>
                </a:solidFill>
              </a:rPr>
            </a:br>
            <a:r>
              <a:rPr lang="ru-RU" sz="1200" b="1" dirty="0">
                <a:solidFill>
                  <a:srgbClr val="003300"/>
                </a:solidFill>
              </a:rPr>
              <a:t>В самый раз:</a:t>
            </a:r>
            <a:br>
              <a:rPr lang="ru-RU" sz="1200" b="1" dirty="0">
                <a:solidFill>
                  <a:srgbClr val="003300"/>
                </a:solidFill>
              </a:rPr>
            </a:br>
            <a:r>
              <a:rPr lang="ru-RU" sz="1200" b="1" dirty="0">
                <a:solidFill>
                  <a:srgbClr val="003300"/>
                </a:solidFill>
              </a:rPr>
              <a:t>Он не впустит </a:t>
            </a:r>
            <a:br>
              <a:rPr lang="ru-RU" sz="1200" b="1" dirty="0">
                <a:solidFill>
                  <a:srgbClr val="003300"/>
                </a:solidFill>
              </a:rPr>
            </a:br>
            <a:r>
              <a:rPr lang="ru-RU" sz="1200" b="1" dirty="0" smtClean="0">
                <a:solidFill>
                  <a:srgbClr val="003300"/>
                </a:solidFill>
              </a:rPr>
              <a:t>                       В </a:t>
            </a:r>
            <a:r>
              <a:rPr lang="ru-RU" sz="1200" b="1" dirty="0">
                <a:solidFill>
                  <a:srgbClr val="003300"/>
                </a:solidFill>
              </a:rPr>
              <a:t>домик вас!</a:t>
            </a:r>
          </a:p>
        </p:txBody>
      </p:sp>
    </p:spTree>
    <p:extLst>
      <p:ext uri="{BB962C8B-B14F-4D97-AF65-F5344CB8AC3E}">
        <p14:creationId xmlns:p14="http://schemas.microsoft.com/office/powerpoint/2010/main" val="322743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40851"/>
          <a:stretch/>
        </p:blipFill>
        <p:spPr>
          <a:xfrm>
            <a:off x="3883116" y="844831"/>
            <a:ext cx="4249974" cy="3142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9" b="100000" l="0" r="99111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211710"/>
            <a:ext cx="2364854" cy="23648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44830"/>
            <a:ext cx="2376264" cy="3142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41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8444" b="25112"/>
          <a:stretch/>
        </p:blipFill>
        <p:spPr>
          <a:xfrm rot="16200000" flipV="1">
            <a:off x="928093" y="-928091"/>
            <a:ext cx="1995686" cy="385186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8444" b="25112"/>
          <a:stretch/>
        </p:blipFill>
        <p:spPr>
          <a:xfrm rot="5400000" flipV="1">
            <a:off x="6220223" y="2219723"/>
            <a:ext cx="1995686" cy="38518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839447"/>
            <a:ext cx="2395288" cy="3148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848850"/>
            <a:ext cx="2363008" cy="314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9447"/>
            <a:ext cx="2321603" cy="3148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853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02722"/>
            <a:ext cx="3161413" cy="4311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58" y="-13064"/>
            <a:ext cx="2145111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998889" y="0"/>
            <a:ext cx="2145111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7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8444" b="25112"/>
          <a:stretch/>
        </p:blipFill>
        <p:spPr>
          <a:xfrm rot="16200000" flipV="1">
            <a:off x="928093" y="-928091"/>
            <a:ext cx="1995686" cy="38518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8444" b="25112"/>
          <a:stretch/>
        </p:blipFill>
        <p:spPr>
          <a:xfrm rot="5400000" flipV="1">
            <a:off x="6216823" y="2219723"/>
            <a:ext cx="1995686" cy="38518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15566"/>
            <a:ext cx="2453124" cy="3287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915566"/>
            <a:ext cx="2448556" cy="3287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29" b="5997"/>
          <a:stretch/>
        </p:blipFill>
        <p:spPr>
          <a:xfrm>
            <a:off x="6089459" y="906778"/>
            <a:ext cx="2354276" cy="3287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293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 flipH="1">
            <a:off x="1259632" y="2306831"/>
            <a:ext cx="204120" cy="859176"/>
          </a:xfrm>
          <a:prstGeom prst="line">
            <a:avLst/>
          </a:prstGeom>
          <a:ln w="381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472890" y="2306831"/>
            <a:ext cx="290798" cy="859176"/>
          </a:xfrm>
          <a:prstGeom prst="line">
            <a:avLst/>
          </a:prstGeom>
          <a:ln w="381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746" b="55053" l="8808" r="42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7" t="21991" r="57931" b="45324"/>
          <a:stretch/>
        </p:blipFill>
        <p:spPr>
          <a:xfrm rot="4007761" flipV="1">
            <a:off x="1194067" y="1033733"/>
            <a:ext cx="1293720" cy="1681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19" y="-740618"/>
            <a:ext cx="5482559" cy="6526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53" y="-2756842"/>
            <a:ext cx="3007532" cy="2686729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 flipH="1">
            <a:off x="7236296" y="1347614"/>
            <a:ext cx="72008" cy="432048"/>
          </a:xfrm>
          <a:prstGeom prst="line">
            <a:avLst/>
          </a:prstGeom>
          <a:ln w="381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308304" y="1347614"/>
            <a:ext cx="225974" cy="368424"/>
          </a:xfrm>
          <a:prstGeom prst="line">
            <a:avLst/>
          </a:prstGeom>
          <a:ln w="381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308" b="5332"/>
          <a:stretch/>
        </p:blipFill>
        <p:spPr>
          <a:xfrm rot="21445033">
            <a:off x="6725504" y="1643585"/>
            <a:ext cx="1617550" cy="1957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1" name="Прямая соединительная линия 20"/>
          <p:cNvCxnSpPr/>
          <p:nvPr/>
        </p:nvCxnSpPr>
        <p:spPr>
          <a:xfrm flipH="1">
            <a:off x="5220072" y="1176085"/>
            <a:ext cx="108011" cy="432048"/>
          </a:xfrm>
          <a:prstGeom prst="line">
            <a:avLst/>
          </a:prstGeom>
          <a:ln w="381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28083" y="1176085"/>
            <a:ext cx="144016" cy="432048"/>
          </a:xfrm>
          <a:prstGeom prst="line">
            <a:avLst/>
          </a:prstGeom>
          <a:ln w="381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1558704"/>
            <a:ext cx="1656185" cy="1865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63" y="3166007"/>
            <a:ext cx="1867669" cy="1507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77773" y="-290686"/>
            <a:ext cx="19812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1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69485 L 0.00869 1.60012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" y="114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15"/>
          <a:stretch/>
        </p:blipFill>
        <p:spPr>
          <a:xfrm>
            <a:off x="-21996" y="0"/>
            <a:ext cx="7189838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5938">
            <a:off x="5780086" y="146906"/>
            <a:ext cx="38708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91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" y="35337"/>
            <a:ext cx="9141087" cy="514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4296" y="2859781"/>
            <a:ext cx="775331" cy="888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497"/>
          <a:stretch/>
        </p:blipFill>
        <p:spPr>
          <a:xfrm>
            <a:off x="1843" y="0"/>
            <a:ext cx="9142157" cy="285978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2879204"/>
            <a:ext cx="868400" cy="11578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977"/>
            <a:ext cx="9142543" cy="54245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05005" y="1822257"/>
            <a:ext cx="4320480" cy="15696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Конец!</a:t>
            </a:r>
            <a:endParaRPr lang="ru-RU" sz="9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148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2 0.07747 C 0.02517 0.05833 0.04201 0.04105 0.07778 0.04105 C 0.11753 0.04105 0.13229 0.05833 0.14548 0.07747 C 0.16319 0.09846 0.15069 0.11574 0.19531 0.11574 C 0.20104 0.11728 0.18333 0.13333 0.20104 0.11234 C 0.21788 0.10031 0.19288 0.11296 0.20868 0.11574 C 0.22413 0.11605 0.26771 0.10123 0.2934 0.11327 C 0.32864 0.11327 0.32795 0.16451 0.36267 0.18858 C 0.39913 0.20555 0.37552 0.20216 0.41545 0.20216 C 0.45573 0.20216 0.47118 0.11883 0.47118 0.11913 C 0.4842 0.09969 0.53073 0.05185 0.57031 0.05185 C 0.61024 0.05185 0.66076 0.05123 0.67413 0.07037 C 0.69166 0.09136 0.70035 0.10802 0.74531 0.10802 C 0.78559 0.10802 0.79982 0.05741 0.81267 0.03642 C 0.83038 0.01728 0.8783 0.01234 0.9184 0.01234 C 0.95382 0.01234 0.98906 0.05309 1.00295 0.07222 C 1.01632 0.09321 1.0092 0.13951 1.04913 0.13951 C 1.08958 0.13951 1.10451 0.09846 1.12239 0.07747 " pathEditMode="relative" rAng="0" ptsTypes="fffffaffffffffffff">
                                      <p:cBhvr>
                                        <p:cTn id="6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03" y="31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1883 C 0.01424 -0.00031 0.03386 -0.01821 0.07327 -0.01821 C 0.11771 -0.01821 0.13281 -0.00031 0.14722 0.01883 C 0.16649 0.03982 0.18125 0.0608 0.23056 0.0608 C 0.27483 0.0608 0.29115 0.09784 0.31077 0.07685 C 0.32031 0.05772 0.32483 0.04414 0.36927 0.04414 C 0.40833 0.04414 0.4125 0.04722 0.42795 0.06636 C 0.44254 0.08735 0.47795 0.16358 0.52205 0.16358 C 0.56649 0.16358 0.59236 0.05587 0.59236 0.05618 C 0.6066 0.03673 0.64202 0.00834 0.68559 0.00834 C 0.72986 0.00834 0.74653 -0.00031 0.76111 0.01883 C 0.7809 0.03982 0.79549 0.0608 0.84462 0.0608 C 0.88906 0.0608 0.90365 0.03982 0.91823 0.01883 C 0.93785 -0.00031 0.95243 -0.01821 0.99688 -0.01821 C 1.03594 -0.01821 1.05538 -0.00031 1.07083 0.01883 C 1.08524 0.03982 1.10521 0.0608 1.14948 0.0608 C 1.19375 0.0608 1.20816 0.03982 1.22795 0.01883 " pathEditMode="relative" rAng="0" ptsTypes="fffffffffffffffff">
                                      <p:cBhvr>
                                        <p:cTn id="8" dur="1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06" y="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09"/>
          <a:stretch/>
        </p:blipFill>
        <p:spPr>
          <a:xfrm flipV="1">
            <a:off x="6821833" y="0"/>
            <a:ext cx="2322167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4" t="1875" r="2655" b="3882"/>
          <a:stretch/>
        </p:blipFill>
        <p:spPr>
          <a:xfrm>
            <a:off x="1259632" y="557431"/>
            <a:ext cx="2975680" cy="3956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572000" y="557431"/>
            <a:ext cx="324036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Борис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1353538"/>
            <a:ext cx="324036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Владимирович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2175876"/>
            <a:ext cx="324036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Заходер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4052560"/>
            <a:ext cx="324036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Писатель и переводчик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3003798"/>
            <a:ext cx="324036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1918   ̶   2000 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642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14"/>
          <a:stretch/>
        </p:blipFill>
        <p:spPr>
          <a:xfrm flipH="1" flipV="1">
            <a:off x="-1" y="0"/>
            <a:ext cx="1853607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21"/>
          <a:stretch/>
        </p:blipFill>
        <p:spPr>
          <a:xfrm>
            <a:off x="2484519" y="0"/>
            <a:ext cx="6669435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71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8444" b="25112"/>
          <a:stretch/>
        </p:blipFill>
        <p:spPr>
          <a:xfrm rot="5400000" flipV="1">
            <a:off x="6220223" y="2219723"/>
            <a:ext cx="1995686" cy="38518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2666" y="590292"/>
            <a:ext cx="5400600" cy="3810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5629833" y="9155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91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41"/>
          <a:stretch/>
        </p:blipFill>
        <p:spPr>
          <a:xfrm>
            <a:off x="1456" y="3324314"/>
            <a:ext cx="9141087" cy="18444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09" b="100000" l="0" r="95667">
                        <a14:foregroundMark x1="72833" y1="37122" x2="47667" y2="44256"/>
                        <a14:foregroundMark x1="36500" y1="69287" x2="43833" y2="85490"/>
                        <a14:foregroundMark x1="44000" y1="76421" x2="44333" y2="79444"/>
                        <a14:foregroundMark x1="43167" y1="73881" x2="42833" y2="77509"/>
                        <a14:backgroundMark x1="28333" y1="68924" x2="36333" y2="89238"/>
                        <a14:backgroundMark x1="43167" y1="74486" x2="42333" y2="81378"/>
                        <a14:backgroundMark x1="28167" y1="64450" x2="29333" y2="67836"/>
                        <a14:backgroundMark x1="18167" y1="72551" x2="14667" y2="72793"/>
                        <a14:backgroundMark x1="43500" y1="11125" x2="12833" y2="38452"/>
                        <a14:backgroundMark x1="15167" y1="11245" x2="15333" y2="51753"/>
                        <a14:backgroundMark x1="4333" y1="23096" x2="17833" y2="52358"/>
                        <a14:backgroundMark x1="6667" y1="48005" x2="23000" y2="52116"/>
                        <a14:backgroundMark x1="71000" y1="14752" x2="84167" y2="46191"/>
                        <a14:backgroundMark x1="87333" y1="47884" x2="86833" y2="51149"/>
                        <a14:backgroundMark x1="27500" y1="62394" x2="31000" y2="69770"/>
                        <a14:backgroundMark x1="30500" y1="64450" x2="26167" y2="66989"/>
                        <a14:backgroundMark x1="29000" y1="66143" x2="14500" y2="73156"/>
                        <a14:backgroundMark x1="29000" y1="66989" x2="9500" y2="76058"/>
                        <a14:backgroundMark x1="18667" y1="13059" x2="5000" y2="19105"/>
                        <a14:backgroundMark x1="29500" y1="15236" x2="12167" y2="21765"/>
                        <a14:backgroundMark x1="71667" y1="11004" x2="35167" y2="16203"/>
                        <a14:backgroundMark x1="23333" y1="28900" x2="20667" y2="45707"/>
                        <a14:backgroundMark x1="8333" y1="32890" x2="5000" y2="47400"/>
                        <a14:backgroundMark x1="833" y1="46554" x2="14000" y2="55381"/>
                        <a14:backgroundMark x1="25833" y1="52721" x2="18167" y2="54776"/>
                        <a14:backgroundMark x1="26000" y1="33978" x2="25500" y2="40508"/>
                        <a14:backgroundMark x1="51167" y1="16808" x2="54000" y2="17291"/>
                        <a14:backgroundMark x1="67667" y1="20556" x2="72167" y2="26119"/>
                        <a14:backgroundMark x1="80000" y1="41596" x2="81333" y2="48005"/>
                        <a14:backgroundMark x1="20167" y1="79202" x2="33833" y2="91778"/>
                        <a14:backgroundMark x1="35500" y1="67352" x2="37500" y2="79444"/>
                        <a14:backgroundMark x1="37167" y1="78960" x2="42333" y2="85006"/>
                        <a14:backgroundMark x1="37667" y1="66868" x2="36667" y2="74002"/>
                        <a14:backgroundMark x1="37500" y1="71584" x2="39833" y2="81378"/>
                        <a14:backgroundMark x1="29500" y1="63966" x2="8667" y2="75695"/>
                        <a14:backgroundMark x1="26667" y1="63724" x2="9000" y2="73519"/>
                        <a14:backgroundMark x1="26333" y1="24305" x2="0" y2="59976"/>
                        <a14:backgroundMark x1="15833" y1="15961" x2="5333" y2="54414"/>
                        <a14:backgroundMark x1="4500" y1="12334" x2="18667" y2="79202"/>
                        <a14:backgroundMark x1="23833" y1="63603" x2="21167" y2="73398"/>
                        <a14:backgroundMark x1="29000" y1="66385" x2="24667" y2="75937"/>
                        <a14:backgroundMark x1="61667" y1="18138" x2="73000" y2="25272"/>
                        <a14:backgroundMark x1="69333" y1="20073" x2="78500" y2="38331"/>
                        <a14:backgroundMark x1="70833" y1="19347" x2="74000" y2="25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71" y="0"/>
            <a:ext cx="3731681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202" y="3602948"/>
            <a:ext cx="1152128" cy="13560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449"/>
          <a:stretch/>
        </p:blipFill>
        <p:spPr>
          <a:xfrm>
            <a:off x="0" y="28340"/>
            <a:ext cx="2034178" cy="5143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11" b="90000" l="9626" r="89840">
                        <a14:foregroundMark x1="37701" y1="29333" x2="39037" y2="31111"/>
                        <a14:backgroundMark x1="13369" y1="17333" x2="29144" y2="41556"/>
                        <a14:backgroundMark x1="65508" y1="4889" x2="40107" y2="55111"/>
                        <a14:backgroundMark x1="44385" y1="20222" x2="47059" y2="34667"/>
                        <a14:backgroundMark x1="48128" y1="33778" x2="22460" y2="42000"/>
                        <a14:backgroundMark x1="82620" y1="50000" x2="60695" y2="81111"/>
                        <a14:backgroundMark x1="17380" y1="20889" x2="31016" y2="35778"/>
                        <a14:backgroundMark x1="68984" y1="9556" x2="50267" y2="46444"/>
                        <a14:backgroundMark x1="34759" y1="27778" x2="33422" y2="32667"/>
                        <a14:backgroundMark x1="80749" y1="48444" x2="80481" y2="49778"/>
                        <a14:backgroundMark x1="83155" y1="56889" x2="72995" y2="79333"/>
                        <a14:backgroundMark x1="24866" y1="23333" x2="30481" y2="24444"/>
                        <a14:backgroundMark x1="29947" y1="26889" x2="31016" y2="28000"/>
                        <a14:backgroundMark x1="98930" y1="11111" x2="98930" y2="11111"/>
                      </a14:backgroundRemoval>
                    </a14:imgEffect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82" t="2233" r="47790" b="63665"/>
          <a:stretch/>
        </p:blipFill>
        <p:spPr>
          <a:xfrm>
            <a:off x="7236296" y="1851670"/>
            <a:ext cx="1345643" cy="188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4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52565"/>
            <a:ext cx="5446437" cy="3432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276"/>
          <a:stretch/>
        </p:blipFill>
        <p:spPr>
          <a:xfrm>
            <a:off x="6948264" y="0"/>
            <a:ext cx="219573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5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312898"/>
            <a:ext cx="3129556" cy="2003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79327"/>
            <a:ext cx="3129556" cy="18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79327"/>
            <a:ext cx="1656184" cy="103511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261"/>
          <a:stretch/>
        </p:blipFill>
        <p:spPr>
          <a:xfrm>
            <a:off x="4283968" y="379327"/>
            <a:ext cx="1807699" cy="18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343226"/>
            <a:ext cx="1807699" cy="2003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095" y="0"/>
            <a:ext cx="2145111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033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8444" b="25112"/>
          <a:stretch/>
        </p:blipFill>
        <p:spPr>
          <a:xfrm rot="16200000" flipV="1">
            <a:off x="928093" y="-928091"/>
            <a:ext cx="1995686" cy="38518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8444" b="25112"/>
          <a:stretch/>
        </p:blipFill>
        <p:spPr>
          <a:xfrm rot="5400000" flipV="1">
            <a:off x="6220223" y="2242375"/>
            <a:ext cx="1995686" cy="38518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833" y="778976"/>
            <a:ext cx="2886952" cy="3563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704721" y="1059582"/>
            <a:ext cx="28620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Болтают с вами запросто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Настурции и Лилии;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Умеют Львы косматые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Скакать верхом на палочке,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А мраморные статуи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Сыграют с вами в салочки!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94" y="774121"/>
            <a:ext cx="2735625" cy="3567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458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226565"/>
            <a:ext cx="2643258" cy="3182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59" t="2855" r="-22810" b="-2855"/>
          <a:stretch/>
        </p:blipFill>
        <p:spPr>
          <a:xfrm rot="16200000">
            <a:off x="3814932" y="1851491"/>
            <a:ext cx="1872208" cy="47339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42" b="89863" l="12248" r="97519">
                        <a14:foregroundMark x1="46822" y1="16173" x2="55039" y2="19134"/>
                        <a14:foregroundMark x1="47752" y1="71640" x2="68372" y2="68451"/>
                        <a14:foregroundMark x1="29922" y1="17312" x2="26512" y2="18451"/>
                        <a14:backgroundMark x1="82326" y1="19134" x2="71318" y2="22437"/>
                        <a14:backgroundMark x1="73953" y1="22779" x2="73953" y2="29613"/>
                        <a14:backgroundMark x1="71783" y1="46469" x2="71473" y2="60934"/>
                        <a14:backgroundMark x1="76899" y1="60820" x2="88372" y2="66629"/>
                        <a14:backgroundMark x1="85891" y1="67426" x2="88837" y2="72551"/>
                        <a14:backgroundMark x1="93178" y1="85763" x2="79225" y2="89749"/>
                        <a14:backgroundMark x1="80465" y1="87927" x2="64961" y2="71640"/>
                        <a14:backgroundMark x1="64651" y1="76310" x2="42326" y2="82916"/>
                        <a14:backgroundMark x1="22171" y1="50456" x2="39380" y2="78929"/>
                        <a14:backgroundMark x1="49612" y1="77563" x2="29612" y2="63098"/>
                        <a14:backgroundMark x1="31008" y1="54670" x2="36899" y2="64123"/>
                        <a14:backgroundMark x1="18605" y1="23576" x2="20620" y2="35421"/>
                      </a14:backgroundRemoval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875" flipH="1">
            <a:off x="1095584" y="1063909"/>
            <a:ext cx="2576954" cy="35078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2610" y="395730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МОЯ  ВООБРАЗИЛИЯ</a:t>
            </a:r>
            <a:endParaRPr lang="ru-RU" sz="5400" b="1" dirty="0">
              <a:solidFill>
                <a:srgbClr val="0033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0994" y="771550"/>
            <a:ext cx="808696" cy="8086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9712" y="771550"/>
            <a:ext cx="808696" cy="8086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88000" y1="23203" x2="89000" y2="29739"/>
                        <a14:foregroundMark x1="91500" y1="30065" x2="95000" y2="29085"/>
                        <a14:foregroundMark x1="92500" y1="55556" x2="91500" y2="58824"/>
                      </a14:backgroundRemoval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420" y="2028127"/>
            <a:ext cx="1783592" cy="27288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403" b="29280"/>
          <a:stretch/>
        </p:blipFill>
        <p:spPr>
          <a:xfrm rot="16200000">
            <a:off x="6818167" y="2935266"/>
            <a:ext cx="1303803" cy="33478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180" t="31193"/>
          <a:stretch/>
        </p:blipFill>
        <p:spPr>
          <a:xfrm rot="16200000">
            <a:off x="1044007" y="2941296"/>
            <a:ext cx="1169269" cy="32572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149" b="89901" l="5895" r="898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536" y="3429984"/>
            <a:ext cx="1483283" cy="157696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508104" y="1549266"/>
            <a:ext cx="25712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Никто с ним, правда, не знаком,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Но знают все зато,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Что виноват </a:t>
            </a:r>
            <a:r>
              <a:rPr lang="ru-RU" b="1" dirty="0" smtClean="0">
                <a:solidFill>
                  <a:srgbClr val="003300"/>
                </a:solidFill>
              </a:rPr>
              <a:t>всегда</a:t>
            </a:r>
          </a:p>
          <a:p>
            <a:r>
              <a:rPr lang="ru-RU" b="1" dirty="0" smtClean="0">
                <a:solidFill>
                  <a:srgbClr val="003300"/>
                </a:solidFill>
              </a:rPr>
              <a:t>во </a:t>
            </a:r>
            <a:r>
              <a:rPr lang="ru-RU" b="1" dirty="0">
                <a:solidFill>
                  <a:srgbClr val="003300"/>
                </a:solidFill>
              </a:rPr>
              <a:t>всем</a:t>
            </a:r>
            <a:br>
              <a:rPr lang="ru-RU" b="1" dirty="0">
                <a:solidFill>
                  <a:srgbClr val="003300"/>
                </a:solidFill>
              </a:rPr>
            </a:br>
            <a:r>
              <a:rPr lang="ru-RU" b="1" dirty="0">
                <a:solidFill>
                  <a:srgbClr val="003300"/>
                </a:solidFill>
              </a:rPr>
              <a:t>Лишь он один - НИКТО!</a:t>
            </a:r>
          </a:p>
        </p:txBody>
      </p:sp>
    </p:spTree>
    <p:extLst>
      <p:ext uri="{BB962C8B-B14F-4D97-AF65-F5344CB8AC3E}">
        <p14:creationId xmlns:p14="http://schemas.microsoft.com/office/powerpoint/2010/main" val="203185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903 -0.01204 L -0.34601 -0.22716 C -0.32205 -0.27531 -0.28646 -0.30123 -0.24965 -0.30123 C -0.20729 -0.30123 -0.17344 -0.27531 -0.14948 -0.22716 L -0.03576 -0.01204 " pathEditMode="relative" rAng="0" ptsTypes="FffFF">
                                      <p:cBhvr>
                                        <p:cTn id="1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-14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38</Words>
  <Application>Microsoft Office PowerPoint</Application>
  <PresentationFormat>Экран (16:9)</PresentationFormat>
  <Paragraphs>18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49</cp:revision>
  <dcterms:created xsi:type="dcterms:W3CDTF">2014-02-05T08:30:34Z</dcterms:created>
  <dcterms:modified xsi:type="dcterms:W3CDTF">2014-02-14T09:38:03Z</dcterms:modified>
</cp:coreProperties>
</file>