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E40"/>
    <a:srgbClr val="99DBDB"/>
    <a:srgbClr val="FFFFFF"/>
    <a:srgbClr val="FE3439"/>
    <a:srgbClr val="F939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" y="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EE049-2671-4ACA-92B1-DC6A460B9ABA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ADAC4-A85D-42EC-AF67-08AB5BF98B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18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ADAC4-A85D-42EC-AF67-08AB5BF98B8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22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0.jpg"/><Relationship Id="rId7" Type="http://schemas.openxmlformats.org/officeDocument/2006/relationships/image" Target="../media/image3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microsoft.com/office/2007/relationships/hdphoto" Target="../media/hdphoto16.wdp"/><Relationship Id="rId4" Type="http://schemas.openxmlformats.org/officeDocument/2006/relationships/image" Target="../media/image29.jpeg"/><Relationship Id="rId9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3.jpeg"/><Relationship Id="rId7" Type="http://schemas.microsoft.com/office/2007/relationships/hdphoto" Target="../media/hdphoto18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20.jpg"/><Relationship Id="rId4" Type="http://schemas.microsoft.com/office/2007/relationships/hdphoto" Target="../media/hdphoto17.wdp"/><Relationship Id="rId9" Type="http://schemas.microsoft.com/office/2007/relationships/hdphoto" Target="../media/hdphoto19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microsoft.com/office/2007/relationships/hdphoto" Target="../media/hdphoto23.wdp"/><Relationship Id="rId3" Type="http://schemas.openxmlformats.org/officeDocument/2006/relationships/image" Target="../media/image4.jpg"/><Relationship Id="rId7" Type="http://schemas.microsoft.com/office/2007/relationships/hdphoto" Target="../media/hdphoto21.wdp"/><Relationship Id="rId12" Type="http://schemas.openxmlformats.org/officeDocument/2006/relationships/image" Target="../media/image40.jpeg"/><Relationship Id="rId17" Type="http://schemas.microsoft.com/office/2007/relationships/hdphoto" Target="../media/hdphoto25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39.png"/><Relationship Id="rId5" Type="http://schemas.microsoft.com/office/2007/relationships/hdphoto" Target="../media/hdphoto20.wdp"/><Relationship Id="rId15" Type="http://schemas.microsoft.com/office/2007/relationships/hdphoto" Target="../media/hdphoto24.wdp"/><Relationship Id="rId10" Type="http://schemas.microsoft.com/office/2007/relationships/hdphoto" Target="../media/hdphoto22.wdp"/><Relationship Id="rId4" Type="http://schemas.openxmlformats.org/officeDocument/2006/relationships/image" Target="../media/image36.png"/><Relationship Id="rId9" Type="http://schemas.openxmlformats.org/officeDocument/2006/relationships/image" Target="../media/image38.jpeg"/><Relationship Id="rId1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3.jpeg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7.jpeg"/><Relationship Id="rId4" Type="http://schemas.microsoft.com/office/2007/relationships/hdphoto" Target="../media/hdphoto6.wdp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3.wdp"/><Relationship Id="rId3" Type="http://schemas.openxmlformats.org/officeDocument/2006/relationships/image" Target="../media/image20.jpg"/><Relationship Id="rId7" Type="http://schemas.microsoft.com/office/2007/relationships/hdphoto" Target="../media/hdphoto10.wdp"/><Relationship Id="rId12" Type="http://schemas.openxmlformats.org/officeDocument/2006/relationships/image" Target="../media/image2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24.jpeg"/><Relationship Id="rId4" Type="http://schemas.openxmlformats.org/officeDocument/2006/relationships/image" Target="../media/image21.png"/><Relationship Id="rId9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0.jpg"/><Relationship Id="rId7" Type="http://schemas.microsoft.com/office/2007/relationships/hdphoto" Target="../media/hdphoto15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14.wdp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139952" y="1131590"/>
            <a:ext cx="4104456" cy="3168352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E3439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45560" y="1635646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</a:p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Александровна </a:t>
            </a:r>
          </a:p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Благинина</a:t>
            </a:r>
            <a:endParaRPr lang="ru-RU" sz="4000" b="1" dirty="0">
              <a:solidFill>
                <a:srgbClr val="FE343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303" b="498"/>
          <a:stretch/>
        </p:blipFill>
        <p:spPr>
          <a:xfrm>
            <a:off x="5322171" y="2573815"/>
            <a:ext cx="3522891" cy="2185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67" b="72167" l="1500" r="34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769" b="27351"/>
          <a:stretch/>
        </p:blipFill>
        <p:spPr>
          <a:xfrm rot="1186783">
            <a:off x="3742032" y="346959"/>
            <a:ext cx="1525188" cy="2427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57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739" y="392451"/>
            <a:ext cx="1728192" cy="2119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987824" y="555526"/>
            <a:ext cx="2646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Простокваши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дали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Клаше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Недовольна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Клаша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-Не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хочу я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простокваши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Дайте просто каши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6146" name="Picture 2" descr="Е.Благинина Простокваша(Скороговорка)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2768"/>
            <a:ext cx="1707396" cy="2125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printer.ru/pic/big/09d89c21084c0d97b80a64ae092041c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890"/>
            <a:ext cx="1780337" cy="2125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intelkot.ru/upload/1043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44578"/>
            <a:ext cx="1800200" cy="212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735" y="2644577"/>
            <a:ext cx="1765671" cy="212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31840" y="2873912"/>
            <a:ext cx="2069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Какой это мастер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 стекла нанес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листья, и травы,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заросли роз? 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4" name="Picture 10" descr="http://www.vsolikamske.ru/images/photos/medium/deb3b5bdaa488fcf82dfd13c178314e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2" t="4211" r="7265" b="4975"/>
          <a:stretch/>
        </p:blipFill>
        <p:spPr bwMode="auto">
          <a:xfrm rot="16200000">
            <a:off x="4754204" y="2846438"/>
            <a:ext cx="2127837" cy="1724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303" b="498"/>
          <a:stretch/>
        </p:blipFill>
        <p:spPr>
          <a:xfrm rot="16353677">
            <a:off x="6238297" y="2390200"/>
            <a:ext cx="2633900" cy="1634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303" b="498"/>
          <a:stretch/>
        </p:blipFill>
        <p:spPr>
          <a:xfrm rot="5743883">
            <a:off x="6955651" y="774341"/>
            <a:ext cx="2493649" cy="154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19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1151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Стихи 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ёлке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о сером волке,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о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стрекозе и о бедной козе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Е. Благинина Стихи о елке, о сером волке, о стрекозе и о бедной коз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58" y="1131590"/>
            <a:ext cx="2303742" cy="149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58" y="2709346"/>
            <a:ext cx="2311871" cy="1806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99592" y="2709347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Люблю я у елки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Одна посидеть.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Люблю я как следует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Все разглядеть: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Какие игрушки,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 скучно ли им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Иль кто недоволен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Соседом своим.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2" name="Picture 4" descr="Е. Благинина Стихи о елке, о сером волке, о стрекозе и о бедной козе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63464"/>
            <a:ext cx="2286001" cy="2852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Е. Благинина Стихи о елке, о сером волке, о стрекозе и о бедной козе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63465"/>
            <a:ext cx="2240724" cy="2852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5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1.liveinternet.ru/images/attach/c/5/84/817/84817499_s2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64296" cy="36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1.labirint.ru/books/232337/scrn_big_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5" t="2146" r="2665" b="3193"/>
          <a:stretch/>
        </p:blipFill>
        <p:spPr bwMode="auto">
          <a:xfrm>
            <a:off x="2664296" y="-1"/>
            <a:ext cx="3854153" cy="250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6604856">
            <a:off x="3255838" y="127899"/>
            <a:ext cx="2140860" cy="1256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8" name="Picture 8" descr="http://img-fotki.yandex.ru/get/4705/mihtimak.95/0_76f63_a78e45c6_orig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6" t="7205"/>
          <a:stretch/>
        </p:blipFill>
        <p:spPr bwMode="auto">
          <a:xfrm>
            <a:off x="6496840" y="0"/>
            <a:ext cx="2647159" cy="275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img0.liveinternet.ru/images/attach/c/5/84/817/84817512_s5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"/>
          <a:stretch/>
        </p:blipFill>
        <p:spPr bwMode="auto">
          <a:xfrm>
            <a:off x="4548059" y="2503806"/>
            <a:ext cx="1948782" cy="263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www.labirint.ru/images/comments_pic/0842/01lab9hfr1224258682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723" r="49180"/>
          <a:stretch/>
        </p:blipFill>
        <p:spPr bwMode="auto">
          <a:xfrm flipH="1">
            <a:off x="6489311" y="2751974"/>
            <a:ext cx="3024336" cy="239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://www.labirint.ru/images/comments_pic/0839/01labct8o1222628730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631" t="6234" r="1332" b="48567"/>
          <a:stretch/>
        </p:blipFill>
        <p:spPr bwMode="auto">
          <a:xfrm>
            <a:off x="0" y="3602212"/>
            <a:ext cx="2664296" cy="168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-fotki.yandex.ru/get/6204/19411616.1df/0_9862d_1bc37bac_orig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96" y="2507510"/>
            <a:ext cx="1927076" cy="263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02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sd_13415876161.jpeg"/>
          <p:cNvPicPr>
            <a:picLocks noChangeAspect="1"/>
          </p:cNvPicPr>
          <p:nvPr/>
        </p:nvPicPr>
        <p:blipFill>
          <a:blip r:embed="rId3" cstate="print"/>
          <a:srcRect t="24800" r="609" b="6601"/>
          <a:stretch>
            <a:fillRect/>
          </a:stretch>
        </p:blipFill>
        <p:spPr>
          <a:xfrm>
            <a:off x="-10567" y="0"/>
            <a:ext cx="576957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721307" y="91556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Маленький мир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котором живут дети!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0800000">
            <a:off x="6588224" y="2456218"/>
            <a:ext cx="2370379" cy="1391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>
            <a:off x="5248622" y="1895893"/>
            <a:ext cx="2370379" cy="1391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477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foto.ru/foto/zakat/bfoto_ru_66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5" t="5615" r="3879" b="5731"/>
          <a:stretch/>
        </p:blipFill>
        <p:spPr bwMode="auto">
          <a:xfrm>
            <a:off x="345378" y="555526"/>
            <a:ext cx="6048673" cy="403244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26" y="699542"/>
            <a:ext cx="2304015" cy="34080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0800000">
            <a:off x="2771800" y="3651870"/>
            <a:ext cx="2370379" cy="1391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474806">
            <a:off x="1415903" y="3044314"/>
            <a:ext cx="2363703" cy="1387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228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10.proshkolu.ru/content/media/pic/std/4000000/3522000/3521206-e9ffe9762c5927e7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307683"/>
            <a:ext cx="3841624" cy="548803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7500" y="411510"/>
            <a:ext cx="38884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</a:p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Александровна </a:t>
            </a:r>
          </a:p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Благинина</a:t>
            </a:r>
          </a:p>
          <a:p>
            <a:pPr algn="ctr"/>
            <a:endParaRPr lang="ru-RU" sz="4000" b="1" dirty="0" smtClean="0">
              <a:solidFill>
                <a:srgbClr val="FE343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FE343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E3439"/>
                </a:solidFill>
                <a:latin typeface="Times New Roman" pitchFamily="18" charset="0"/>
                <a:cs typeface="Times New Roman" pitchFamily="18" charset="0"/>
              </a:rPr>
              <a:t>1903 ─ 1989</a:t>
            </a:r>
            <a:endParaRPr lang="ru-RU" sz="4000" b="1" dirty="0">
              <a:solidFill>
                <a:srgbClr val="FE343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474806">
            <a:off x="832985" y="1935768"/>
            <a:ext cx="2363703" cy="1387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0800000">
            <a:off x="2097994" y="2541791"/>
            <a:ext cx="2370379" cy="1391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525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60"/>
          <a:stretch/>
        </p:blipFill>
        <p:spPr>
          <a:xfrm>
            <a:off x="1691680" y="-92546"/>
            <a:ext cx="3816424" cy="531632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87574"/>
            <a:ext cx="2638941" cy="390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24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666" y="856884"/>
            <a:ext cx="1950212" cy="28846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21" y="1059582"/>
            <a:ext cx="2691292" cy="28213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710" y="2299228"/>
            <a:ext cx="1569911" cy="2437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75522" y="-32599"/>
            <a:ext cx="3851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сказки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истории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небылицы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fashionwalk.ru/wp-content/uploads/2011/04/zoom2cata_KPE907_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29937"/>
            <a:ext cx="1743247" cy="2614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luxury-mall.ru/images/pictures/136558560860_origina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667" b="90000" l="6778" r="90000">
                        <a14:foregroundMark x1="64000" y1="14500" x2="60444" y2="23250"/>
                        <a14:foregroundMark x1="35889" y1="15167" x2="39333" y2="22583"/>
                        <a14:foregroundMark x1="39889" y1="20417" x2="34667" y2="14000"/>
                        <a14:foregroundMark x1="36444" y1="14000" x2="37556" y2="1316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41857"/>
            <a:ext cx="1802492" cy="2403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731276"/>
            <a:ext cx="2363859" cy="157365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5795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275606"/>
            <a:ext cx="2096256" cy="3100713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899592" y="483518"/>
            <a:ext cx="2808312" cy="1800200"/>
          </a:xfrm>
          <a:prstGeom prst="cloudCallout">
            <a:avLst>
              <a:gd name="adj1" fmla="val 67110"/>
              <a:gd name="adj2" fmla="val 40663"/>
            </a:avLst>
          </a:prstGeom>
          <a:solidFill>
            <a:schemeClr val="bg1"/>
          </a:solidFill>
          <a:ln>
            <a:solidFill>
              <a:srgbClr val="F25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15616" y="1025309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Любила  что-нибудь сочинять.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360818"/>
            <a:ext cx="2160240" cy="2045600"/>
          </a:xfrm>
          <a:prstGeom prst="cloudCallout">
            <a:avLst>
              <a:gd name="adj1" fmla="val -57546"/>
              <a:gd name="adj2" fmla="val 48941"/>
            </a:avLst>
          </a:prstGeom>
          <a:solidFill>
            <a:schemeClr val="bg1"/>
          </a:solidFill>
          <a:ln>
            <a:solidFill>
              <a:srgbClr val="F25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radyga11.ucoz.ru/pesni/7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40"/>
          <a:stretch/>
        </p:blipFill>
        <p:spPr bwMode="auto">
          <a:xfrm flipH="1">
            <a:off x="5817026" y="516342"/>
            <a:ext cx="1199290" cy="1587635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radyga11.ucoz.ru/pesni/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0" t="32372" b="-702"/>
          <a:stretch/>
        </p:blipFill>
        <p:spPr bwMode="auto">
          <a:xfrm>
            <a:off x="5868322" y="1369076"/>
            <a:ext cx="506864" cy="60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3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y-shop.ru/_files/product/2/61/6052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69"/>
          <a:stretch/>
        </p:blipFill>
        <p:spPr bwMode="auto">
          <a:xfrm>
            <a:off x="990683" y="1059582"/>
            <a:ext cx="167708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6" t="8472" r="13486" b="7790"/>
          <a:stretch/>
        </p:blipFill>
        <p:spPr>
          <a:xfrm>
            <a:off x="2820783" y="1059582"/>
            <a:ext cx="1656184" cy="2549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http://static.rubuki.com/covers/001/048/1048494_2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8" r="3970"/>
          <a:stretch/>
        </p:blipFill>
        <p:spPr bwMode="auto">
          <a:xfrm>
            <a:off x="6444208" y="1074324"/>
            <a:ext cx="1683977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j.livelib.ru/boocover/1000193540/l/b26c/Elena_Blaginina__Umorilas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4008" y="1059582"/>
            <a:ext cx="167708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07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17072"/>
            <a:ext cx="1895612" cy="2077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44443" y="418384"/>
            <a:ext cx="251006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Мама песенку допела,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Мама девочку одела: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Платье красное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горошках,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Туфли новые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ножках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...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Вот как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мама угодила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—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К Маю дочку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нарядила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72" y="2632182"/>
            <a:ext cx="1872208" cy="2082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54" y="411510"/>
            <a:ext cx="1872208" cy="2082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54" y="2621768"/>
            <a:ext cx="1872208" cy="2082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3968" y="2715766"/>
            <a:ext cx="25740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Мама спит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она устала…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Ну и я играть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стала!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Я волчка не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завожу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 уселась и сижу.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6763478">
            <a:off x="5186697" y="2948679"/>
            <a:ext cx="1139714" cy="669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704" t="22929" r="43893"/>
          <a:stretch/>
        </p:blipFill>
        <p:spPr>
          <a:xfrm flipH="1">
            <a:off x="6372199" y="2715766"/>
            <a:ext cx="1865439" cy="18444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504"/>
          <a:stretch/>
        </p:blipFill>
        <p:spPr>
          <a:xfrm>
            <a:off x="636334" y="375268"/>
            <a:ext cx="3215586" cy="4339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10" descr="стихи благининой, стихи о маме, вот какая мама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571673"/>
            <a:ext cx="1656185" cy="18578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393721">
            <a:off x="4573465" y="1687291"/>
            <a:ext cx="898805" cy="527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52" t="49502" r="-3133" b="498"/>
          <a:stretch/>
        </p:blipFill>
        <p:spPr>
          <a:xfrm rot="11052547">
            <a:off x="5050072" y="1927756"/>
            <a:ext cx="898805" cy="527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215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14544"/>
            <a:ext cx="1852318" cy="2133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2" name="Picture 12" descr="Стихи для детей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9990"/>
            <a:ext cx="2874666" cy="4311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59301" y="555526"/>
            <a:ext cx="28803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рожью,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дождиком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    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примятой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Стоит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денёк почти    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сквозной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Орловский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ветер   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пахнет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мятой, 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Полынью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мёдом,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тишиной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… </a:t>
            </a:r>
          </a:p>
        </p:txBody>
      </p:sp>
      <p:pic>
        <p:nvPicPr>
          <p:cNvPr id="5134" name="Picture 14" descr="http://xn--80aqafcrtq.cc/img/4/7/8/%D0%9F%D1%88%D0%B5%D0%BD%D0%B8%D1%86%D0%B0,%20%D1%80%D0%BE%D0%B6%D1%8C,%20wallpaper,%20hd,%20nature,%20%D0%BF%D0%BE%D0%BB%D0%B5,%20widescreen,%20%D0%BD%D0%B5%D0%B6%D0%BD%D0%BE,%20%D0%BC%D1%8F%D0%B3%D0%BA%D0%BE,%201920x128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868" r="49366"/>
          <a:stretch/>
        </p:blipFill>
        <p:spPr bwMode="auto">
          <a:xfrm>
            <a:off x="6293674" y="419989"/>
            <a:ext cx="1854632" cy="2127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gomeloblkultura.by/uploads/posts/2013-04/1364890194_28341997_raduga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8" r="12424"/>
          <a:stretch/>
        </p:blipFill>
        <p:spPr bwMode="auto">
          <a:xfrm>
            <a:off x="6293674" y="2598896"/>
            <a:ext cx="1842007" cy="2133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2598895"/>
            <a:ext cx="1852319" cy="2133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259301" y="2620008"/>
            <a:ext cx="20170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Дождик, дождик, не дожди,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Не дожди ты, подожди!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Выйди, выйди, солнышко,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Золотое донышко!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 на радугу-дугу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Полюбуюсь побегу -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Семицветную-цветную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лугу подстерегу.</a:t>
            </a:r>
          </a:p>
        </p:txBody>
      </p:sp>
    </p:spTree>
    <p:extLst>
      <p:ext uri="{BB962C8B-B14F-4D97-AF65-F5344CB8AC3E}">
        <p14:creationId xmlns:p14="http://schemas.microsoft.com/office/powerpoint/2010/main" val="324934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92</Words>
  <Application>Microsoft Office PowerPoint</Application>
  <PresentationFormat>Экран (16:9)</PresentationFormat>
  <Paragraphs>42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2014-03-19T08:54:48Z</dcterms:created>
  <dcterms:modified xsi:type="dcterms:W3CDTF">2014-03-24T07:18:40Z</dcterms:modified>
</cp:coreProperties>
</file>