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53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3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9" r:id="rId12"/>
    <p:sldId id="268" r:id="rId13"/>
    <p:sldId id="270" r:id="rId14"/>
    <p:sldId id="271" r:id="rId15"/>
    <p:sldId id="273" r:id="rId16"/>
    <p:sldId id="272" r:id="rId17"/>
    <p:sldId id="259" r:id="rId18"/>
    <p:sldId id="274" r:id="rId1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9900"/>
    <a:srgbClr val="30451B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0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7.png"/><Relationship Id="rId7" Type="http://schemas.openxmlformats.org/officeDocument/2006/relationships/image" Target="../media/image26.jpg"/><Relationship Id="rId12" Type="http://schemas.microsoft.com/office/2007/relationships/hdphoto" Target="../media/hdphoto20.wd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8.wdp"/><Relationship Id="rId11" Type="http://schemas.openxmlformats.org/officeDocument/2006/relationships/image" Target="../media/image29.jpeg"/><Relationship Id="rId5" Type="http://schemas.openxmlformats.org/officeDocument/2006/relationships/image" Target="../media/image25.png"/><Relationship Id="rId10" Type="http://schemas.microsoft.com/office/2007/relationships/hdphoto" Target="../media/hdphoto19.wdp"/><Relationship Id="rId4" Type="http://schemas.microsoft.com/office/2007/relationships/hdphoto" Target="../media/hdphoto5.wdp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7.png"/><Relationship Id="rId7" Type="http://schemas.openxmlformats.org/officeDocument/2006/relationships/image" Target="../media/image3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1.wdp"/><Relationship Id="rId5" Type="http://schemas.openxmlformats.org/officeDocument/2006/relationships/image" Target="../media/image30.png"/><Relationship Id="rId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gif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13" Type="http://schemas.microsoft.com/office/2007/relationships/hdphoto" Target="../media/hdphoto24.wdp"/><Relationship Id="rId3" Type="http://schemas.openxmlformats.org/officeDocument/2006/relationships/image" Target="../media/image7.png"/><Relationship Id="rId7" Type="http://schemas.openxmlformats.org/officeDocument/2006/relationships/image" Target="../media/image35.jpeg"/><Relationship Id="rId12" Type="http://schemas.openxmlformats.org/officeDocument/2006/relationships/image" Target="../media/image3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11" Type="http://schemas.openxmlformats.org/officeDocument/2006/relationships/image" Target="../media/image38.jpeg"/><Relationship Id="rId5" Type="http://schemas.openxmlformats.org/officeDocument/2006/relationships/image" Target="../media/image34.png"/><Relationship Id="rId10" Type="http://schemas.openxmlformats.org/officeDocument/2006/relationships/image" Target="../media/image37.png"/><Relationship Id="rId4" Type="http://schemas.microsoft.com/office/2007/relationships/hdphoto" Target="../media/hdphoto5.wdp"/><Relationship Id="rId9" Type="http://schemas.openxmlformats.org/officeDocument/2006/relationships/image" Target="../media/image36.gif"/><Relationship Id="rId1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3" Type="http://schemas.openxmlformats.org/officeDocument/2006/relationships/image" Target="../media/image7.png"/><Relationship Id="rId7" Type="http://schemas.openxmlformats.org/officeDocument/2006/relationships/image" Target="../media/image4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5.wdp"/><Relationship Id="rId11" Type="http://schemas.microsoft.com/office/2007/relationships/hdphoto" Target="../media/hdphoto27.wdp"/><Relationship Id="rId5" Type="http://schemas.openxmlformats.org/officeDocument/2006/relationships/image" Target="../media/image41.jpeg"/><Relationship Id="rId10" Type="http://schemas.openxmlformats.org/officeDocument/2006/relationships/image" Target="../media/image44.jpeg"/><Relationship Id="rId4" Type="http://schemas.microsoft.com/office/2007/relationships/hdphoto" Target="../media/hdphoto5.wdp"/><Relationship Id="rId9" Type="http://schemas.openxmlformats.org/officeDocument/2006/relationships/image" Target="../media/image43.jp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9.wdp"/><Relationship Id="rId13" Type="http://schemas.microsoft.com/office/2007/relationships/hdphoto" Target="../media/hdphoto31.wdp"/><Relationship Id="rId3" Type="http://schemas.openxmlformats.org/officeDocument/2006/relationships/image" Target="../media/image7.png"/><Relationship Id="rId7" Type="http://schemas.openxmlformats.org/officeDocument/2006/relationships/image" Target="../media/image46.png"/><Relationship Id="rId12" Type="http://schemas.openxmlformats.org/officeDocument/2006/relationships/image" Target="../media/image4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8.wdp"/><Relationship Id="rId11" Type="http://schemas.microsoft.com/office/2007/relationships/hdphoto" Target="../media/hdphoto30.wdp"/><Relationship Id="rId5" Type="http://schemas.openxmlformats.org/officeDocument/2006/relationships/image" Target="../media/image45.png"/><Relationship Id="rId10" Type="http://schemas.openxmlformats.org/officeDocument/2006/relationships/image" Target="../media/image48.png"/><Relationship Id="rId4" Type="http://schemas.microsoft.com/office/2007/relationships/hdphoto" Target="../media/hdphoto5.wdp"/><Relationship Id="rId9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2.wdp"/><Relationship Id="rId3" Type="http://schemas.openxmlformats.org/officeDocument/2006/relationships/image" Target="../media/image7.png"/><Relationship Id="rId7" Type="http://schemas.openxmlformats.org/officeDocument/2006/relationships/image" Target="../media/image5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jpeg"/><Relationship Id="rId4" Type="http://schemas.microsoft.com/office/2007/relationships/hdphoto" Target="../media/hdphoto5.wdp"/><Relationship Id="rId9" Type="http://schemas.openxmlformats.org/officeDocument/2006/relationships/image" Target="../media/image5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8.jpeg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7.png"/><Relationship Id="rId7" Type="http://schemas.openxmlformats.org/officeDocument/2006/relationships/image" Target="../media/image10.jpeg"/><Relationship Id="rId12" Type="http://schemas.microsoft.com/office/2007/relationships/hdphoto" Target="../media/hdphoto10.wd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microsoft.com/office/2007/relationships/hdphoto" Target="../media/hdphoto9.wdp"/><Relationship Id="rId4" Type="http://schemas.microsoft.com/office/2007/relationships/hdphoto" Target="../media/hdphoto5.wdp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7.png"/><Relationship Id="rId7" Type="http://schemas.openxmlformats.org/officeDocument/2006/relationships/image" Target="../media/image14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13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5" Type="http://schemas.openxmlformats.org/officeDocument/2006/relationships/image" Target="../media/image17.png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13" Type="http://schemas.openxmlformats.org/officeDocument/2006/relationships/image" Target="../media/image23.gif"/><Relationship Id="rId3" Type="http://schemas.openxmlformats.org/officeDocument/2006/relationships/image" Target="../media/image7.png"/><Relationship Id="rId7" Type="http://schemas.openxmlformats.org/officeDocument/2006/relationships/image" Target="../media/image19.jpeg"/><Relationship Id="rId12" Type="http://schemas.openxmlformats.org/officeDocument/2006/relationships/image" Target="../media/image2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4.wdp"/><Relationship Id="rId11" Type="http://schemas.openxmlformats.org/officeDocument/2006/relationships/image" Target="../media/image21.jpeg"/><Relationship Id="rId5" Type="http://schemas.openxmlformats.org/officeDocument/2006/relationships/image" Target="../media/image18.jpeg"/><Relationship Id="rId15" Type="http://schemas.microsoft.com/office/2007/relationships/hdphoto" Target="../media/hdphoto17.wdp"/><Relationship Id="rId10" Type="http://schemas.microsoft.com/office/2007/relationships/hdphoto" Target="../media/hdphoto16.wdp"/><Relationship Id="rId4" Type="http://schemas.microsoft.com/office/2007/relationships/hdphoto" Target="../media/hdphoto5.wdp"/><Relationship Id="rId9" Type="http://schemas.openxmlformats.org/officeDocument/2006/relationships/image" Target="../media/image20.jpeg"/><Relationship Id="rId1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65697" y="3231322"/>
            <a:ext cx="9252520" cy="2004724"/>
          </a:xfrm>
          <a:prstGeom prst="rect">
            <a:avLst/>
          </a:prstGeom>
          <a:solidFill>
            <a:srgbClr val="0099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20103" y="3651870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Александр Сергеевич Пушкин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231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183" y="369801"/>
            <a:ext cx="6840760" cy="2411368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43485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40568" y="637383"/>
            <a:ext cx="10081120" cy="4824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200" y1="26426" x2="90000" y2="2102"/>
                        <a14:foregroundMark x1="96000" y1="12613" x2="70000" y2="6006"/>
                        <a14:foregroundMark x1="33600" y1="10511" x2="4200" y2="11111"/>
                        <a14:foregroundMark x1="3400" y1="38138" x2="3400" y2="38138"/>
                        <a14:foregroundMark x1="2200" y1="30330" x2="7400" y2="8408"/>
                        <a14:backgroundMark x1="98600" y1="29129" x2="200" y2="54655"/>
                        <a14:backgroundMark x1="3800" y1="82282" x2="65600" y2="47748"/>
                        <a14:backgroundMark x1="28600" y1="88288" x2="78000" y2="49850"/>
                        <a14:backgroundMark x1="85200" y1="85285" x2="81000" y2="45646"/>
                        <a14:backgroundMark x1="90400" y1="44144" x2="11600" y2="90090"/>
                        <a14:backgroundMark x1="9800" y1="87688" x2="6200" y2="59459"/>
                        <a14:backgroundMark x1="92200" y1="78979" x2="86800" y2="35435"/>
                        <a14:backgroundMark x1="11200" y1="39039" x2="31000" y2="30330"/>
                        <a14:backgroundMark x1="31400" y1="33333" x2="44800" y2="19219"/>
                        <a14:backgroundMark x1="51400" y1="33333" x2="59000" y2="21321"/>
                        <a14:backgroundMark x1="48200" y1="20120" x2="57400" y2="12913"/>
                        <a14:backgroundMark x1="4600" y1="54955" x2="10200" y2="38438"/>
                        <a14:backgroundMark x1="4200" y1="49249" x2="5200" y2="40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9254" y="1007546"/>
            <a:ext cx="9163254" cy="4113083"/>
          </a:xfrm>
          <a:prstGeom prst="rect">
            <a:avLst/>
          </a:prstGeom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11510"/>
            <a:ext cx="1584176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84" b="10769"/>
          <a:stretch/>
        </p:blipFill>
        <p:spPr>
          <a:xfrm>
            <a:off x="971600" y="2643758"/>
            <a:ext cx="1584176" cy="2085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907595" y="2692685"/>
            <a:ext cx="1886830" cy="1682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Царь с царицею простился, </a:t>
            </a:r>
          </a:p>
          <a:p>
            <a:pPr>
              <a:lnSpc>
                <a:spcPts val="1700"/>
              </a:lnSpc>
            </a:pP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 путь-дорогу снарядился, </a:t>
            </a:r>
          </a:p>
          <a:p>
            <a:pPr>
              <a:lnSpc>
                <a:spcPts val="1500"/>
              </a:lnSpc>
            </a:pP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царица</a:t>
            </a:r>
          </a:p>
          <a:p>
            <a:pPr>
              <a:lnSpc>
                <a:spcPts val="1500"/>
              </a:lnSpc>
            </a:pP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окна </a:t>
            </a:r>
          </a:p>
          <a:p>
            <a:pPr>
              <a:lnSpc>
                <a:spcPts val="1500"/>
              </a:lnSpc>
            </a:pP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Села ждать </a:t>
            </a:r>
            <a:endParaRPr lang="ru-RU" sz="16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500"/>
              </a:lnSpc>
            </a:pP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одна. 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7"/>
          <a:stretch/>
        </p:blipFill>
        <p:spPr bwMode="auto">
          <a:xfrm>
            <a:off x="2834385" y="430597"/>
            <a:ext cx="1584176" cy="21411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84" b="10769"/>
          <a:stretch/>
        </p:blipFill>
        <p:spPr>
          <a:xfrm>
            <a:off x="2857532" y="2643758"/>
            <a:ext cx="1584176" cy="2085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84" b="10769"/>
          <a:stretch/>
        </p:blipFill>
        <p:spPr>
          <a:xfrm>
            <a:off x="4718563" y="2643758"/>
            <a:ext cx="1666268" cy="2110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563" y="415055"/>
            <a:ext cx="1666268" cy="21411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84" b="10769"/>
          <a:stretch/>
        </p:blipFill>
        <p:spPr>
          <a:xfrm>
            <a:off x="6588224" y="2645595"/>
            <a:ext cx="1562568" cy="2085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795476" y="2743981"/>
            <a:ext cx="25740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Негде,</a:t>
            </a:r>
          </a:p>
          <a:p>
            <a:pPr>
              <a:lnSpc>
                <a:spcPts val="1500"/>
              </a:lnSpc>
            </a:pP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тридевятом </a:t>
            </a:r>
            <a:endParaRPr lang="ru-RU" sz="16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500"/>
              </a:lnSpc>
            </a:pP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царстве</a:t>
            </a: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lnSpc>
                <a:spcPts val="1500"/>
              </a:lnSpc>
            </a:pP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тридевятом </a:t>
            </a: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государстве,</a:t>
            </a:r>
          </a:p>
          <a:p>
            <a:pPr>
              <a:lnSpc>
                <a:spcPts val="1500"/>
              </a:lnSpc>
            </a:pP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Жил-был </a:t>
            </a:r>
            <a:endParaRPr lang="ru-RU" sz="16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500"/>
              </a:lnSpc>
            </a:pP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славный </a:t>
            </a: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царь </a:t>
            </a:r>
            <a:endParaRPr lang="ru-RU" sz="16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500"/>
              </a:lnSpc>
            </a:pPr>
            <a:r>
              <a:rPr lang="ru-RU" sz="16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Дадон</a:t>
            </a: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rgbClr val="003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88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03984"/>
            <a:ext cx="1584176" cy="2165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556956" y="2651648"/>
            <a:ext cx="2862064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Жил старик </a:t>
            </a:r>
            <a:endParaRPr lang="ru-RU" sz="16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500"/>
              </a:lnSpc>
            </a:pP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со </a:t>
            </a: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своею</a:t>
            </a:r>
          </a:p>
          <a:p>
            <a:pPr>
              <a:lnSpc>
                <a:spcPts val="1500"/>
              </a:lnSpc>
            </a:pP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старухой</a:t>
            </a:r>
            <a:endParaRPr lang="ru-RU" sz="16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500"/>
              </a:lnSpc>
            </a:pP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 самого </a:t>
            </a: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синего </a:t>
            </a:r>
            <a:endParaRPr lang="ru-RU" sz="16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500"/>
              </a:lnSpc>
            </a:pP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моря</a:t>
            </a: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ts val="1500"/>
              </a:lnSpc>
            </a:pP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Они жили </a:t>
            </a:r>
            <a:endParaRPr lang="ru-RU" sz="16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500"/>
              </a:lnSpc>
            </a:pP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ветхой </a:t>
            </a:r>
            <a:endParaRPr lang="ru-RU" sz="16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500"/>
              </a:lnSpc>
            </a:pP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землянке</a:t>
            </a:r>
            <a:endParaRPr lang="ru-RU" sz="16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500"/>
              </a:lnSpc>
            </a:pP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Ровно </a:t>
            </a: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тридцать</a:t>
            </a:r>
          </a:p>
          <a:p>
            <a:pPr>
              <a:lnSpc>
                <a:spcPts val="1500"/>
              </a:lnSpc>
            </a:pP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r>
              <a:rPr lang="ru-RU" sz="1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 три года.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929844" y="2772951"/>
            <a:ext cx="1511864" cy="1023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cs typeface="Times New Roman" pitchFamily="18" charset="0"/>
              </a:rPr>
              <a:t>Три девицы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cs typeface="Times New Roman" pitchFamily="18" charset="0"/>
              </a:rPr>
              <a:t>под окном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cs typeface="Times New Roman" pitchFamily="18" charset="0"/>
              </a:rPr>
              <a:t>Пряли поздно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cs typeface="Times New Roman" pitchFamily="18" charset="0"/>
              </a:rPr>
              <a:t>вечерком.</a:t>
            </a: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77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40568" y="637383"/>
            <a:ext cx="10081120" cy="4824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200" y1="26426" x2="90000" y2="2102"/>
                        <a14:foregroundMark x1="96000" y1="12613" x2="70000" y2="6006"/>
                        <a14:foregroundMark x1="33600" y1="10511" x2="4200" y2="11111"/>
                        <a14:foregroundMark x1="3400" y1="38138" x2="3400" y2="38138"/>
                        <a14:foregroundMark x1="2200" y1="30330" x2="7400" y2="8408"/>
                        <a14:backgroundMark x1="98600" y1="29129" x2="200" y2="54655"/>
                        <a14:backgroundMark x1="3800" y1="82282" x2="65600" y2="47748"/>
                        <a14:backgroundMark x1="28600" y1="88288" x2="78000" y2="49850"/>
                        <a14:backgroundMark x1="85200" y1="85285" x2="81000" y2="45646"/>
                        <a14:backgroundMark x1="90400" y1="44144" x2="11600" y2="90090"/>
                        <a14:backgroundMark x1="9800" y1="87688" x2="6200" y2="59459"/>
                        <a14:backgroundMark x1="92200" y1="78979" x2="86800" y2="35435"/>
                        <a14:backgroundMark x1="11200" y1="39039" x2="31000" y2="30330"/>
                        <a14:backgroundMark x1="31400" y1="33333" x2="44800" y2="19219"/>
                        <a14:backgroundMark x1="51400" y1="33333" x2="59000" y2="21321"/>
                        <a14:backgroundMark x1="48200" y1="20120" x2="57400" y2="12913"/>
                        <a14:backgroundMark x1="4600" y1="54955" x2="10200" y2="38438"/>
                        <a14:backgroundMark x1="4200" y1="49249" x2="5200" y2="40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9254" y="1030416"/>
            <a:ext cx="9163254" cy="411308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915566"/>
            <a:ext cx="2203127" cy="3074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1449" y="629857"/>
            <a:ext cx="1873438" cy="270207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53" b="12772"/>
          <a:stretch/>
        </p:blipFill>
        <p:spPr>
          <a:xfrm>
            <a:off x="5220072" y="915566"/>
            <a:ext cx="2359396" cy="3074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580112" y="103041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Няне</a:t>
            </a:r>
            <a:endParaRPr lang="ru-RU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1491630"/>
            <a:ext cx="25740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Подруга дней моих суровых,</a:t>
            </a:r>
          </a:p>
          <a:p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Голубка дряхлая моя!</a:t>
            </a:r>
          </a:p>
          <a:p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Одна в глуши лесов сосновых</a:t>
            </a:r>
          </a:p>
          <a:p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Давно, давно ты </a:t>
            </a:r>
            <a:r>
              <a:rPr lang="ru-RU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ждёшь </a:t>
            </a:r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меня.</a:t>
            </a:r>
          </a:p>
        </p:txBody>
      </p:sp>
    </p:spTree>
    <p:extLst>
      <p:ext uri="{BB962C8B-B14F-4D97-AF65-F5344CB8AC3E}">
        <p14:creationId xmlns:p14="http://schemas.microsoft.com/office/powerpoint/2010/main" val="168120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40568" y="637383"/>
            <a:ext cx="10081120" cy="4824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200" y1="26426" x2="90000" y2="2102"/>
                        <a14:foregroundMark x1="96000" y1="12613" x2="70000" y2="6006"/>
                        <a14:foregroundMark x1="33600" y1="10511" x2="4200" y2="11111"/>
                        <a14:foregroundMark x1="3400" y1="38138" x2="3400" y2="38138"/>
                        <a14:foregroundMark x1="2200" y1="30330" x2="7400" y2="8408"/>
                        <a14:backgroundMark x1="98600" y1="29129" x2="200" y2="54655"/>
                        <a14:backgroundMark x1="3800" y1="82282" x2="65600" y2="47748"/>
                        <a14:backgroundMark x1="28600" y1="88288" x2="78000" y2="49850"/>
                        <a14:backgroundMark x1="85200" y1="85285" x2="81000" y2="45646"/>
                        <a14:backgroundMark x1="90400" y1="44144" x2="11600" y2="90090"/>
                        <a14:backgroundMark x1="9800" y1="87688" x2="6200" y2="59459"/>
                        <a14:backgroundMark x1="92200" y1="78979" x2="86800" y2="35435"/>
                        <a14:backgroundMark x1="11200" y1="39039" x2="31000" y2="30330"/>
                        <a14:backgroundMark x1="31400" y1="33333" x2="44800" y2="19219"/>
                        <a14:backgroundMark x1="51400" y1="33333" x2="59000" y2="21321"/>
                        <a14:backgroundMark x1="48200" y1="20120" x2="57400" y2="12913"/>
                        <a14:backgroundMark x1="4600" y1="54955" x2="10200" y2="38438"/>
                        <a14:backgroundMark x1="4200" y1="49249" x2="5200" y2="40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9254" y="1030416"/>
            <a:ext cx="9163254" cy="411308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6875" y="555526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 природе</a:t>
            </a:r>
            <a:endParaRPr lang="ru-RU" sz="36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564" y="0"/>
            <a:ext cx="7393121" cy="5143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11560" y="1491630"/>
            <a:ext cx="27180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Буря </a:t>
            </a:r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мглою небо кроет, </a:t>
            </a:r>
          </a:p>
          <a:p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Вихри снежные </a:t>
            </a:r>
            <a:endParaRPr lang="ru-RU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крутя</a:t>
            </a:r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То, как зверь, она </a:t>
            </a:r>
            <a:endParaRPr lang="ru-RU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завоет</a:t>
            </a:r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То заплачет, как дитя.</a:t>
            </a:r>
            <a:endParaRPr lang="ru-RU" b="1" dirty="0">
              <a:solidFill>
                <a:srgbClr val="003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564" y="0"/>
            <a:ext cx="7986447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36875" y="1562245"/>
            <a:ext cx="33661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Мороз и солнце; </a:t>
            </a:r>
            <a:endParaRPr lang="ru-RU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день </a:t>
            </a:r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чудесный!</a:t>
            </a:r>
          </a:p>
          <a:p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Ещё ты дремлешь</a:t>
            </a:r>
            <a:r>
              <a:rPr lang="ru-RU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друг </a:t>
            </a:r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прелестный —</a:t>
            </a:r>
          </a:p>
          <a:p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Пора, красавица</a:t>
            </a:r>
            <a:r>
              <a:rPr lang="ru-RU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проснись</a:t>
            </a:r>
            <a:r>
              <a:rPr lang="ru-RU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003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36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40568" y="637383"/>
            <a:ext cx="10081120" cy="4824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200" y1="26426" x2="90000" y2="2102"/>
                        <a14:foregroundMark x1="96000" y1="12613" x2="70000" y2="6006"/>
                        <a14:foregroundMark x1="33600" y1="10511" x2="4200" y2="11111"/>
                        <a14:foregroundMark x1="3400" y1="38138" x2="3400" y2="38138"/>
                        <a14:foregroundMark x1="2200" y1="30330" x2="7400" y2="8408"/>
                        <a14:backgroundMark x1="98600" y1="29129" x2="200" y2="54655"/>
                        <a14:backgroundMark x1="3800" y1="82282" x2="65600" y2="47748"/>
                        <a14:backgroundMark x1="28600" y1="88288" x2="78000" y2="49850"/>
                        <a14:backgroundMark x1="85200" y1="85285" x2="81000" y2="45646"/>
                        <a14:backgroundMark x1="90400" y1="44144" x2="11600" y2="90090"/>
                        <a14:backgroundMark x1="9800" y1="87688" x2="6200" y2="59459"/>
                        <a14:backgroundMark x1="92200" y1="78979" x2="86800" y2="35435"/>
                        <a14:backgroundMark x1="11200" y1="39039" x2="31000" y2="30330"/>
                        <a14:backgroundMark x1="31400" y1="33333" x2="44800" y2="19219"/>
                        <a14:backgroundMark x1="51400" y1="33333" x2="59000" y2="21321"/>
                        <a14:backgroundMark x1="48200" y1="20120" x2="57400" y2="12913"/>
                        <a14:backgroundMark x1="4600" y1="54955" x2="10200" y2="38438"/>
                        <a14:backgroundMark x1="4200" y1="49249" x2="5200" y2="40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9254" y="1030416"/>
            <a:ext cx="9163254" cy="4113083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176" y="483518"/>
            <a:ext cx="3376473" cy="4113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625"/>
          <a:stretch/>
        </p:blipFill>
        <p:spPr>
          <a:xfrm>
            <a:off x="2774471" y="485909"/>
            <a:ext cx="3398177" cy="41190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470" y="475783"/>
            <a:ext cx="3398177" cy="4129172"/>
          </a:xfrm>
          <a:prstGeom prst="rect">
            <a:avLst/>
          </a:prstGeom>
        </p:spPr>
      </p:pic>
      <p:pic>
        <p:nvPicPr>
          <p:cNvPr id="13" name="Picture 18" descr="http://kalejdoskopphotoshopa.ru/wp-content/uploads/2012/08/leaf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38131">
            <a:off x="974828" y="-2609598"/>
            <a:ext cx="2536676" cy="253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8" descr="http://www.kremenchug.ua/uploads/posts/2011-10/1318260468_opav_listy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299866"/>
            <a:ext cx="2030276" cy="142119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8" descr="http://www.kremenchug.ua/uploads/posts/2011-10/1318260468_opav_listya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91931"/>
            <a:ext cx="2561893" cy="179332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" descr="http://www.kremenchug.ua/uploads/posts/2011-10/1318260468_opav_listya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560" y="3507854"/>
            <a:ext cx="2561893" cy="179332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8" descr="http://www.kremenchug.ua/uploads/posts/2011-10/1318260468_opav_listya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076" y="3507133"/>
            <a:ext cx="2561893" cy="179332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8" descr="http://www.kremenchug.ua/uploads/posts/2011-10/1318260468_opav_listya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531824"/>
            <a:ext cx="2561893" cy="179332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2" descr="http://s1.pic4you.ru/allimage/y2012/07-28/12216/2287610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781" y="-2108770"/>
            <a:ext cx="1447591" cy="1408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99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9 0.11666 L 0.00278 0.97068 " pathEditMode="relative" rAng="0" ptsTypes="AA">
                                      <p:cBhvr>
                                        <p:cTn id="9" dur="6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4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93827E-7 L 0.00243 1.03889 " pathEditMode="relative" rAng="0" ptsTypes="AA">
                                      <p:cBhvr>
                                        <p:cTn id="16" dur="8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5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40568" y="637383"/>
            <a:ext cx="10081120" cy="4824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200" y1="26426" x2="90000" y2="2102"/>
                        <a14:foregroundMark x1="96000" y1="12613" x2="70000" y2="6006"/>
                        <a14:foregroundMark x1="33600" y1="10511" x2="4200" y2="11111"/>
                        <a14:foregroundMark x1="3400" y1="38138" x2="3400" y2="38138"/>
                        <a14:foregroundMark x1="2200" y1="30330" x2="7400" y2="8408"/>
                        <a14:backgroundMark x1="98600" y1="29129" x2="200" y2="54655"/>
                        <a14:backgroundMark x1="3800" y1="82282" x2="65600" y2="47748"/>
                        <a14:backgroundMark x1="28600" y1="88288" x2="78000" y2="49850"/>
                        <a14:backgroundMark x1="85200" y1="85285" x2="81000" y2="45646"/>
                        <a14:backgroundMark x1="90400" y1="44144" x2="11600" y2="90090"/>
                        <a14:backgroundMark x1="9800" y1="87688" x2="6200" y2="59459"/>
                        <a14:backgroundMark x1="92200" y1="78979" x2="86800" y2="35435"/>
                        <a14:backgroundMark x1="11200" y1="39039" x2="31000" y2="30330"/>
                        <a14:backgroundMark x1="31400" y1="33333" x2="44800" y2="19219"/>
                        <a14:backgroundMark x1="51400" y1="33333" x2="59000" y2="21321"/>
                        <a14:backgroundMark x1="48200" y1="20120" x2="57400" y2="12913"/>
                        <a14:backgroundMark x1="4600" y1="54955" x2="10200" y2="38438"/>
                        <a14:backgroundMark x1="4200" y1="49249" x2="5200" y2="40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81635" y="993109"/>
            <a:ext cx="9163254" cy="41130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39" t="3702" r="7077" b="9932"/>
          <a:stretch/>
        </p:blipFill>
        <p:spPr>
          <a:xfrm>
            <a:off x="1403648" y="428750"/>
            <a:ext cx="1863526" cy="2604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28750"/>
            <a:ext cx="1876786" cy="2552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067692"/>
            <a:ext cx="1944216" cy="26047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570"/>
          <a:stretch/>
        </p:blipFill>
        <p:spPr>
          <a:xfrm>
            <a:off x="6016899" y="2067692"/>
            <a:ext cx="1881218" cy="2604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656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40568" y="637383"/>
            <a:ext cx="10081120" cy="4824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200" y1="26426" x2="90000" y2="2102"/>
                        <a14:foregroundMark x1="96000" y1="12613" x2="70000" y2="6006"/>
                        <a14:foregroundMark x1="33600" y1="10511" x2="4200" y2="11111"/>
                        <a14:foregroundMark x1="3400" y1="38138" x2="3400" y2="38138"/>
                        <a14:foregroundMark x1="2200" y1="30330" x2="7400" y2="8408"/>
                        <a14:backgroundMark x1="98600" y1="29129" x2="200" y2="54655"/>
                        <a14:backgroundMark x1="3800" y1="82282" x2="65600" y2="47748"/>
                        <a14:backgroundMark x1="28600" y1="88288" x2="78000" y2="49850"/>
                        <a14:backgroundMark x1="85200" y1="85285" x2="81000" y2="45646"/>
                        <a14:backgroundMark x1="90400" y1="44144" x2="11600" y2="90090"/>
                        <a14:backgroundMark x1="9800" y1="87688" x2="6200" y2="59459"/>
                        <a14:backgroundMark x1="92200" y1="78979" x2="86800" y2="35435"/>
                        <a14:backgroundMark x1="11200" y1="39039" x2="31000" y2="30330"/>
                        <a14:backgroundMark x1="31400" y1="33333" x2="44800" y2="19219"/>
                        <a14:backgroundMark x1="51400" y1="33333" x2="59000" y2="21321"/>
                        <a14:backgroundMark x1="48200" y1="20120" x2="57400" y2="12913"/>
                        <a14:backgroundMark x1="4600" y1="54955" x2="10200" y2="38438"/>
                        <a14:backgroundMark x1="4200" y1="49249" x2="5200" y2="40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9254" y="993109"/>
            <a:ext cx="9163254" cy="4113083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42" t="2242" r="8142" b="6137"/>
          <a:stretch/>
        </p:blipFill>
        <p:spPr bwMode="auto">
          <a:xfrm>
            <a:off x="1043608" y="433932"/>
            <a:ext cx="2493762" cy="4090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874" y="2879942"/>
            <a:ext cx="2107197" cy="1648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94" b="9744"/>
          <a:stretch/>
        </p:blipFill>
        <p:spPr>
          <a:xfrm>
            <a:off x="3635896" y="433932"/>
            <a:ext cx="2156175" cy="236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284"/>
          <a:stretch/>
        </p:blipFill>
        <p:spPr bwMode="auto">
          <a:xfrm>
            <a:off x="5940152" y="427042"/>
            <a:ext cx="2160241" cy="2366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553" y="2872987"/>
            <a:ext cx="2143437" cy="1637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450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40568" y="637383"/>
            <a:ext cx="10081120" cy="4824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200" y1="26426" x2="90000" y2="2102"/>
                        <a14:foregroundMark x1="96000" y1="12613" x2="70000" y2="6006"/>
                        <a14:foregroundMark x1="33600" y1="10511" x2="4200" y2="11111"/>
                        <a14:foregroundMark x1="3400" y1="38138" x2="3400" y2="38138"/>
                        <a14:foregroundMark x1="2200" y1="30330" x2="7400" y2="8408"/>
                        <a14:backgroundMark x1="98600" y1="29129" x2="200" y2="54655"/>
                        <a14:backgroundMark x1="3800" y1="82282" x2="65600" y2="47748"/>
                        <a14:backgroundMark x1="28600" y1="88288" x2="78000" y2="49850"/>
                        <a14:backgroundMark x1="85200" y1="85285" x2="81000" y2="45646"/>
                        <a14:backgroundMark x1="90400" y1="44144" x2="11600" y2="90090"/>
                        <a14:backgroundMark x1="9800" y1="87688" x2="6200" y2="59459"/>
                        <a14:backgroundMark x1="92200" y1="78979" x2="86800" y2="35435"/>
                        <a14:backgroundMark x1="11200" y1="39039" x2="31000" y2="30330"/>
                        <a14:backgroundMark x1="31400" y1="33333" x2="44800" y2="19219"/>
                        <a14:backgroundMark x1="51400" y1="33333" x2="59000" y2="21321"/>
                        <a14:backgroundMark x1="48200" y1="20120" x2="57400" y2="12913"/>
                        <a14:backgroundMark x1="4600" y1="54955" x2="10200" y2="38438"/>
                        <a14:backgroundMark x1="4200" y1="49249" x2="5200" y2="40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9254" y="1030416"/>
            <a:ext cx="9163254" cy="41130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048" y="555526"/>
            <a:ext cx="6840760" cy="241136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2187508" y="406550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Музей – усадьба </a:t>
            </a:r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 Михайловском</a:t>
            </a:r>
            <a:endParaRPr lang="ru-RU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186919"/>
            <a:ext cx="2868883" cy="160338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925969" y="2818818"/>
            <a:ext cx="72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Государственный музей имени А. С. Пушкина</a:t>
            </a:r>
            <a:endParaRPr lang="ru-RU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166325"/>
            <a:ext cx="2739427" cy="162398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45500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71600" y="-5565"/>
            <a:ext cx="3312368" cy="51435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3884560" cy="5179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82250" y="1245727"/>
            <a:ext cx="30910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9 февраля </a:t>
            </a:r>
            <a:r>
              <a:rPr lang="ru-RU" sz="4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1837 года</a:t>
            </a:r>
            <a:endParaRPr lang="ru-RU" sz="40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43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106270"/>
            <a:ext cx="3888432" cy="290903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131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99592" y="211852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Читайте Пушкина, друзья!</a:t>
            </a:r>
            <a:endParaRPr lang="ru-RU" sz="40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4015300"/>
            <a:ext cx="9144000" cy="1154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971600" y="4155926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Читайте сказки.</a:t>
            </a:r>
            <a:endParaRPr lang="ru-RU" sz="40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131590"/>
            <a:ext cx="2627784" cy="288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494793" y="1131590"/>
            <a:ext cx="2627784" cy="288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33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 animBg="1"/>
      <p:bldP spid="10" grpId="0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0"/>
            <a:ext cx="3312368" cy="51435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04498" y="1059582"/>
            <a:ext cx="29523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6 июня </a:t>
            </a:r>
          </a:p>
          <a:p>
            <a:pPr algn="ctr"/>
            <a:r>
              <a:rPr lang="ru-RU" sz="3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1799 года</a:t>
            </a:r>
          </a:p>
          <a:p>
            <a:pPr algn="ctr"/>
            <a:r>
              <a:rPr lang="ru-RU" sz="3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Москве</a:t>
            </a:r>
            <a:endParaRPr lang="ru-RU" sz="36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1205" b="66438"/>
          <a:stretch/>
        </p:blipFill>
        <p:spPr>
          <a:xfrm>
            <a:off x="5004048" y="1851670"/>
            <a:ext cx="3320367" cy="2806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97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327" b="4698"/>
          <a:stretch/>
        </p:blipFill>
        <p:spPr>
          <a:xfrm>
            <a:off x="4716016" y="88217"/>
            <a:ext cx="4032448" cy="48351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259632" y="0"/>
            <a:ext cx="3312368" cy="51435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71600" y="555526"/>
            <a:ext cx="38884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Александр  </a:t>
            </a:r>
            <a:r>
              <a:rPr lang="ru-RU" sz="4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ергеевич </a:t>
            </a:r>
          </a:p>
          <a:p>
            <a:pPr algn="ctr"/>
            <a:r>
              <a:rPr lang="ru-RU" sz="4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Пушкин</a:t>
            </a:r>
          </a:p>
          <a:p>
            <a:pPr algn="ctr"/>
            <a:endParaRPr lang="ru-RU" sz="44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1799  ̶  1837</a:t>
            </a:r>
          </a:p>
          <a:p>
            <a:pPr algn="ctr"/>
            <a:endParaRPr lang="ru-RU" sz="4400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367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40568" y="637383"/>
            <a:ext cx="10081120" cy="4824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200" y1="26426" x2="90000" y2="2102"/>
                        <a14:foregroundMark x1="96000" y1="12613" x2="70000" y2="6006"/>
                        <a14:foregroundMark x1="33600" y1="10511" x2="4200" y2="11111"/>
                        <a14:foregroundMark x1="3400" y1="38138" x2="3400" y2="38138"/>
                        <a14:foregroundMark x1="2200" y1="30330" x2="7400" y2="8408"/>
                        <a14:backgroundMark x1="98600" y1="29129" x2="200" y2="54655"/>
                        <a14:backgroundMark x1="3800" y1="82282" x2="65600" y2="47748"/>
                        <a14:backgroundMark x1="28600" y1="88288" x2="78000" y2="49850"/>
                        <a14:backgroundMark x1="85200" y1="85285" x2="81000" y2="45646"/>
                        <a14:backgroundMark x1="90400" y1="44144" x2="11600" y2="90090"/>
                        <a14:backgroundMark x1="9800" y1="87688" x2="6200" y2="59459"/>
                        <a14:backgroundMark x1="92200" y1="78979" x2="86800" y2="35435"/>
                        <a14:backgroundMark x1="11200" y1="39039" x2="31000" y2="30330"/>
                        <a14:backgroundMark x1="31400" y1="33333" x2="44800" y2="19219"/>
                        <a14:backgroundMark x1="51400" y1="33333" x2="59000" y2="21321"/>
                        <a14:backgroundMark x1="48200" y1="20120" x2="57400" y2="12913"/>
                        <a14:backgroundMark x1="4600" y1="54955" x2="10200" y2="38438"/>
                        <a14:backgroundMark x1="4200" y1="49249" x2="5200" y2="40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9254" y="1030416"/>
            <a:ext cx="9163254" cy="41130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92" y="989593"/>
            <a:ext cx="2415150" cy="31478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666283" y="267494"/>
            <a:ext cx="507368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36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Wingdings" pitchFamily="2" charset="2"/>
              <a:buChar char="ü"/>
            </a:pPr>
            <a:r>
              <a:rPr lang="ru-RU" sz="3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ыл шустрым мальчиком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егал и прыгал </a:t>
            </a:r>
            <a:r>
              <a:rPr lang="ru-RU" sz="3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ru-RU" sz="3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стулья   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ловко </a:t>
            </a:r>
            <a:r>
              <a:rPr lang="ru-RU" sz="3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бросал</a:t>
            </a:r>
          </a:p>
          <a:p>
            <a:r>
              <a:rPr lang="ru-RU" sz="36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мяч</a:t>
            </a:r>
            <a:endParaRPr lang="ru-RU" sz="36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1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40568" y="637383"/>
            <a:ext cx="10081120" cy="4824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200" y1="26426" x2="90000" y2="2102"/>
                        <a14:foregroundMark x1="96000" y1="12613" x2="70000" y2="6006"/>
                        <a14:foregroundMark x1="33600" y1="10511" x2="4200" y2="11111"/>
                        <a14:foregroundMark x1="3400" y1="38138" x2="3400" y2="38138"/>
                        <a14:foregroundMark x1="2200" y1="30330" x2="7400" y2="8408"/>
                        <a14:backgroundMark x1="98600" y1="29129" x2="200" y2="54655"/>
                        <a14:backgroundMark x1="3800" y1="82282" x2="65600" y2="47748"/>
                        <a14:backgroundMark x1="28600" y1="88288" x2="78000" y2="49850"/>
                        <a14:backgroundMark x1="85200" y1="85285" x2="81000" y2="45646"/>
                        <a14:backgroundMark x1="90400" y1="44144" x2="11600" y2="90090"/>
                        <a14:backgroundMark x1="9800" y1="87688" x2="6200" y2="59459"/>
                        <a14:backgroundMark x1="92200" y1="78979" x2="86800" y2="35435"/>
                        <a14:backgroundMark x1="11200" y1="39039" x2="31000" y2="30330"/>
                        <a14:backgroundMark x1="31400" y1="33333" x2="44800" y2="19219"/>
                        <a14:backgroundMark x1="51400" y1="33333" x2="59000" y2="21321"/>
                        <a14:backgroundMark x1="48200" y1="20120" x2="57400" y2="12913"/>
                        <a14:backgroundMark x1="4600" y1="54955" x2="10200" y2="38438"/>
                        <a14:backgroundMark x1="4200" y1="49249" x2="5200" y2="40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39506" y="983260"/>
            <a:ext cx="9163254" cy="411308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31640" y="668097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Гувернёр </a:t>
            </a:r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– это человек, который воспитывает детей в </a:t>
            </a:r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семье, </a:t>
            </a:r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занимается с ними учебными предметами.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99892" y="2726485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Bookman Old Style" pitchFamily="18" charset="0"/>
              </a:rPr>
              <a:t>2+2=5</a:t>
            </a:r>
            <a:endParaRPr lang="ru-RU" sz="36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4788024" y="2859782"/>
            <a:ext cx="360040" cy="43204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4716193" y="2357953"/>
            <a:ext cx="489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Bookman Old Style" pitchFamily="18" charset="0"/>
              </a:rPr>
              <a:t>4</a:t>
            </a:r>
            <a:endParaRPr lang="ru-RU" sz="3600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892" y="2710201"/>
            <a:ext cx="2002997" cy="137740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217" t="67519" r="36942"/>
          <a:stretch/>
        </p:blipFill>
        <p:spPr>
          <a:xfrm>
            <a:off x="971600" y="1977552"/>
            <a:ext cx="1440160" cy="147920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454" t="30881" b="31414"/>
          <a:stretch/>
        </p:blipFill>
        <p:spPr>
          <a:xfrm>
            <a:off x="2051720" y="3004284"/>
            <a:ext cx="1317849" cy="1440743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943" y="1700149"/>
            <a:ext cx="1089663" cy="1856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889" y="2638894"/>
            <a:ext cx="1872208" cy="18722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763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40568" y="637383"/>
            <a:ext cx="10081120" cy="4824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200" y1="26426" x2="90000" y2="2102"/>
                        <a14:foregroundMark x1="96000" y1="12613" x2="70000" y2="6006"/>
                        <a14:foregroundMark x1="33600" y1="10511" x2="4200" y2="11111"/>
                        <a14:foregroundMark x1="3400" y1="38138" x2="3400" y2="38138"/>
                        <a14:foregroundMark x1="2200" y1="30330" x2="7400" y2="8408"/>
                        <a14:backgroundMark x1="98600" y1="29129" x2="200" y2="54655"/>
                        <a14:backgroundMark x1="3800" y1="82282" x2="65600" y2="47748"/>
                        <a14:backgroundMark x1="28600" y1="88288" x2="78000" y2="49850"/>
                        <a14:backgroundMark x1="85200" y1="85285" x2="81000" y2="45646"/>
                        <a14:backgroundMark x1="90400" y1="44144" x2="11600" y2="90090"/>
                        <a14:backgroundMark x1="9800" y1="87688" x2="6200" y2="59459"/>
                        <a14:backgroundMark x1="92200" y1="78979" x2="86800" y2="35435"/>
                        <a14:backgroundMark x1="11200" y1="39039" x2="31000" y2="30330"/>
                        <a14:backgroundMark x1="31400" y1="33333" x2="44800" y2="19219"/>
                        <a14:backgroundMark x1="51400" y1="33333" x2="59000" y2="21321"/>
                        <a14:backgroundMark x1="48200" y1="20120" x2="57400" y2="12913"/>
                        <a14:backgroundMark x1="4600" y1="54955" x2="10200" y2="38438"/>
                        <a14:backgroundMark x1="4200" y1="49249" x2="5200" y2="40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9254" y="1030416"/>
            <a:ext cx="9163254" cy="4113083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59482"/>
            <a:ext cx="2448272" cy="33938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625"/>
          <a:stretch/>
        </p:blipFill>
        <p:spPr bwMode="auto">
          <a:xfrm flipH="1">
            <a:off x="1043608" y="731723"/>
            <a:ext cx="2232248" cy="304937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70267" y="367658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Арина Родионовна</a:t>
            </a:r>
            <a:endParaRPr lang="ru-RU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3226051" y="559482"/>
            <a:ext cx="2672644" cy="2160240"/>
          </a:xfrm>
          <a:prstGeom prst="cloudCallout">
            <a:avLst>
              <a:gd name="adj1" fmla="val 59437"/>
              <a:gd name="adj2" fmla="val 31975"/>
            </a:avLst>
          </a:prstGeom>
          <a:solidFill>
            <a:schemeClr val="bg1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707904" y="1014547"/>
            <a:ext cx="194421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2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казки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песни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940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40568" y="637383"/>
            <a:ext cx="10081120" cy="4824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200" y1="26426" x2="90000" y2="2102"/>
                        <a14:foregroundMark x1="96000" y1="12613" x2="70000" y2="6006"/>
                        <a14:foregroundMark x1="33600" y1="10511" x2="4200" y2="11111"/>
                        <a14:foregroundMark x1="3400" y1="38138" x2="3400" y2="38138"/>
                        <a14:foregroundMark x1="2200" y1="30330" x2="7400" y2="8408"/>
                        <a14:backgroundMark x1="98600" y1="29129" x2="200" y2="54655"/>
                        <a14:backgroundMark x1="3800" y1="82282" x2="65600" y2="47748"/>
                        <a14:backgroundMark x1="28600" y1="88288" x2="78000" y2="49850"/>
                        <a14:backgroundMark x1="85200" y1="85285" x2="81000" y2="45646"/>
                        <a14:backgroundMark x1="90400" y1="44144" x2="11600" y2="90090"/>
                        <a14:backgroundMark x1="9800" y1="87688" x2="6200" y2="59459"/>
                        <a14:backgroundMark x1="92200" y1="78979" x2="86800" y2="35435"/>
                        <a14:backgroundMark x1="11200" y1="39039" x2="31000" y2="30330"/>
                        <a14:backgroundMark x1="31400" y1="33333" x2="44800" y2="19219"/>
                        <a14:backgroundMark x1="51400" y1="33333" x2="59000" y2="21321"/>
                        <a14:backgroundMark x1="48200" y1="20120" x2="57400" y2="12913"/>
                        <a14:backgroundMark x1="4600" y1="54955" x2="10200" y2="38438"/>
                        <a14:backgroundMark x1="4200" y1="49249" x2="5200" y2="40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9254" y="1030416"/>
            <a:ext cx="9163254" cy="41130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84057"/>
            <a:ext cx="5207505" cy="347167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0" name="TextBox 9"/>
          <p:cNvSpPr txBox="1"/>
          <p:nvPr/>
        </p:nvSpPr>
        <p:spPr>
          <a:xfrm>
            <a:off x="3347864" y="384085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Михайловское</a:t>
            </a:r>
            <a:endParaRPr lang="ru-RU" sz="36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28555"/>
            <a:ext cx="4320480" cy="32403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299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40568" y="637383"/>
            <a:ext cx="10081120" cy="4824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200" y1="26426" x2="90000" y2="2102"/>
                        <a14:foregroundMark x1="96000" y1="12613" x2="70000" y2="6006"/>
                        <a14:foregroundMark x1="33600" y1="10511" x2="4200" y2="11111"/>
                        <a14:foregroundMark x1="3400" y1="38138" x2="3400" y2="38138"/>
                        <a14:foregroundMark x1="2200" y1="30330" x2="7400" y2="8408"/>
                        <a14:backgroundMark x1="98600" y1="29129" x2="200" y2="54655"/>
                        <a14:backgroundMark x1="3800" y1="82282" x2="65600" y2="47748"/>
                        <a14:backgroundMark x1="28600" y1="88288" x2="78000" y2="49850"/>
                        <a14:backgroundMark x1="85200" y1="85285" x2="81000" y2="45646"/>
                        <a14:backgroundMark x1="90400" y1="44144" x2="11600" y2="90090"/>
                        <a14:backgroundMark x1="9800" y1="87688" x2="6200" y2="59459"/>
                        <a14:backgroundMark x1="92200" y1="78979" x2="86800" y2="35435"/>
                        <a14:backgroundMark x1="11200" y1="39039" x2="31000" y2="30330"/>
                        <a14:backgroundMark x1="31400" y1="33333" x2="44800" y2="19219"/>
                        <a14:backgroundMark x1="51400" y1="33333" x2="59000" y2="21321"/>
                        <a14:backgroundMark x1="48200" y1="20120" x2="57400" y2="12913"/>
                        <a14:backgroundMark x1="4600" y1="54955" x2="10200" y2="38438"/>
                        <a14:backgroundMark x1="4200" y1="49249" x2="5200" y2="40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9254" y="1030416"/>
            <a:ext cx="9163254" cy="4113083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645" y="484575"/>
            <a:ext cx="5825455" cy="442365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849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40568" y="637383"/>
            <a:ext cx="10081120" cy="4824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200" y1="26426" x2="90000" y2="2102"/>
                        <a14:foregroundMark x1="96000" y1="12613" x2="70000" y2="6006"/>
                        <a14:foregroundMark x1="33600" y1="10511" x2="4200" y2="11111"/>
                        <a14:foregroundMark x1="3400" y1="38138" x2="3400" y2="38138"/>
                        <a14:foregroundMark x1="2200" y1="30330" x2="7400" y2="8408"/>
                        <a14:backgroundMark x1="98600" y1="29129" x2="200" y2="54655"/>
                        <a14:backgroundMark x1="3800" y1="82282" x2="65600" y2="47748"/>
                        <a14:backgroundMark x1="28600" y1="88288" x2="78000" y2="49850"/>
                        <a14:backgroundMark x1="85200" y1="85285" x2="81000" y2="45646"/>
                        <a14:backgroundMark x1="90400" y1="44144" x2="11600" y2="90090"/>
                        <a14:backgroundMark x1="9800" y1="87688" x2="6200" y2="59459"/>
                        <a14:backgroundMark x1="92200" y1="78979" x2="86800" y2="35435"/>
                        <a14:backgroundMark x1="11200" y1="39039" x2="31000" y2="30330"/>
                        <a14:backgroundMark x1="31400" y1="33333" x2="44800" y2="19219"/>
                        <a14:backgroundMark x1="51400" y1="33333" x2="59000" y2="21321"/>
                        <a14:backgroundMark x1="48200" y1="20120" x2="57400" y2="12913"/>
                        <a14:backgroundMark x1="4600" y1="54955" x2="10200" y2="38438"/>
                        <a14:backgroundMark x1="4200" y1="49249" x2="5200" y2="40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9254" y="1030416"/>
            <a:ext cx="9163254" cy="41130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257" y="2640957"/>
            <a:ext cx="1642979" cy="2055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02" t="11157" r="16841" b="10382"/>
          <a:stretch/>
        </p:blipFill>
        <p:spPr>
          <a:xfrm>
            <a:off x="5104351" y="411509"/>
            <a:ext cx="1635886" cy="2119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69" r="13077"/>
          <a:stretch/>
        </p:blipFill>
        <p:spPr>
          <a:xfrm>
            <a:off x="6858195" y="411510"/>
            <a:ext cx="1645806" cy="2119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043608" y="303498"/>
            <a:ext cx="3734789" cy="4392488"/>
          </a:xfrm>
          <a:prstGeom prst="rect">
            <a:avLst/>
          </a:prstGeom>
          <a:blipFill>
            <a:blip r:embed="rId11"/>
            <a:tile tx="0" ty="0" sx="100000" sy="100000" flip="none" algn="tl"/>
          </a:blip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588555.gif"/>
          <p:cNvPicPr>
            <a:picLocks noChangeAspect="1"/>
          </p:cNvPicPr>
          <p:nvPr/>
        </p:nvPicPr>
        <p:blipFill>
          <a:blip r:embed="rId12">
            <a:lum contrast="20000"/>
          </a:blip>
          <a:stretch>
            <a:fillRect/>
          </a:stretch>
        </p:blipFill>
        <p:spPr>
          <a:xfrm>
            <a:off x="2052002" y="1707654"/>
            <a:ext cx="3037276" cy="3217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74" y="411510"/>
            <a:ext cx="1612894" cy="215052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923" t="7836" r="18000" b="7693"/>
          <a:stretch/>
        </p:blipFill>
        <p:spPr>
          <a:xfrm>
            <a:off x="6858195" y="2640957"/>
            <a:ext cx="1645806" cy="2055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1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214</Words>
  <Application>Microsoft Office PowerPoint</Application>
  <PresentationFormat>Экран (16:9)</PresentationFormat>
  <Paragraphs>71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30</cp:revision>
  <dcterms:created xsi:type="dcterms:W3CDTF">2014-03-27T06:39:34Z</dcterms:created>
  <dcterms:modified xsi:type="dcterms:W3CDTF">2014-03-31T08:05:03Z</dcterms:modified>
</cp:coreProperties>
</file>