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9" r:id="rId5"/>
    <p:sldId id="264" r:id="rId6"/>
    <p:sldId id="276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5" r:id="rId16"/>
    <p:sldId id="274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3300"/>
    <a:srgbClr val="0000CC"/>
    <a:srgbClr val="00FF00"/>
    <a:srgbClr val="0000FF"/>
    <a:srgbClr val="006600"/>
    <a:srgbClr val="008000"/>
    <a:srgbClr val="492303"/>
    <a:srgbClr val="7538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8" autoAdjust="0"/>
    <p:restoredTop sz="94660"/>
  </p:normalViewPr>
  <p:slideViewPr>
    <p:cSldViewPr>
      <p:cViewPr varScale="1">
        <p:scale>
          <a:sx n="111" d="100"/>
          <a:sy n="111" d="100"/>
        </p:scale>
        <p:origin x="-15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5.jpeg"/><Relationship Id="rId7" Type="http://schemas.microsoft.com/office/2007/relationships/hdphoto" Target="../media/hdphoto18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microsoft.com/office/2007/relationships/hdphoto" Target="../media/hdphoto20.wdp"/><Relationship Id="rId5" Type="http://schemas.openxmlformats.org/officeDocument/2006/relationships/image" Target="../media/image36.jpeg"/><Relationship Id="rId10" Type="http://schemas.openxmlformats.org/officeDocument/2006/relationships/image" Target="../media/image39.jpeg"/><Relationship Id="rId4" Type="http://schemas.microsoft.com/office/2007/relationships/hdphoto" Target="../media/hdphoto17.wdp"/><Relationship Id="rId9" Type="http://schemas.microsoft.com/office/2007/relationships/hdphoto" Target="../media/hdphoto19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5" Type="http://schemas.openxmlformats.org/officeDocument/2006/relationships/image" Target="../media/image41.jpeg"/><Relationship Id="rId4" Type="http://schemas.microsoft.com/office/2007/relationships/hdphoto" Target="../media/hdphoto21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5.wdp"/><Relationship Id="rId5" Type="http://schemas.openxmlformats.org/officeDocument/2006/relationships/image" Target="../media/image44.jpeg"/><Relationship Id="rId4" Type="http://schemas.microsoft.com/office/2007/relationships/hdphoto" Target="../media/hdphoto2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5" Type="http://schemas.openxmlformats.org/officeDocument/2006/relationships/image" Target="../media/image47.png"/><Relationship Id="rId4" Type="http://schemas.microsoft.com/office/2007/relationships/hdphoto" Target="../media/hdphoto27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1.wdp"/><Relationship Id="rId3" Type="http://schemas.openxmlformats.org/officeDocument/2006/relationships/image" Target="../media/image48.jpeg"/><Relationship Id="rId7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0.wdp"/><Relationship Id="rId5" Type="http://schemas.openxmlformats.org/officeDocument/2006/relationships/image" Target="../media/image49.jpeg"/><Relationship Id="rId4" Type="http://schemas.microsoft.com/office/2007/relationships/hdphoto" Target="../media/hdphoto2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3.wdp"/><Relationship Id="rId5" Type="http://schemas.openxmlformats.org/officeDocument/2006/relationships/image" Target="../media/image52.jpeg"/><Relationship Id="rId4" Type="http://schemas.microsoft.com/office/2007/relationships/hdphoto" Target="../media/hdphoto32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6.wdp"/><Relationship Id="rId3" Type="http://schemas.openxmlformats.org/officeDocument/2006/relationships/image" Target="../media/image53.jpeg"/><Relationship Id="rId7" Type="http://schemas.openxmlformats.org/officeDocument/2006/relationships/image" Target="../media/image55.jpeg"/><Relationship Id="rId12" Type="http://schemas.microsoft.com/office/2007/relationships/hdphoto" Target="../media/hdphoto28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5.wdp"/><Relationship Id="rId11" Type="http://schemas.openxmlformats.org/officeDocument/2006/relationships/image" Target="../media/image57.png"/><Relationship Id="rId5" Type="http://schemas.openxmlformats.org/officeDocument/2006/relationships/image" Target="../media/image54.png"/><Relationship Id="rId10" Type="http://schemas.microsoft.com/office/2007/relationships/hdphoto" Target="../media/hdphoto37.wdp"/><Relationship Id="rId4" Type="http://schemas.microsoft.com/office/2007/relationships/hdphoto" Target="../media/hdphoto34.wdp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gif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microsoft.com/office/2007/relationships/hdphoto" Target="../media/hdphoto6.wdp"/><Relationship Id="rId5" Type="http://schemas.openxmlformats.org/officeDocument/2006/relationships/image" Target="../media/image13.jpeg"/><Relationship Id="rId10" Type="http://schemas.openxmlformats.org/officeDocument/2006/relationships/image" Target="../media/image16.jpeg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microsoft.com/office/2007/relationships/hdphoto" Target="../media/hdphoto12.wdp"/><Relationship Id="rId3" Type="http://schemas.openxmlformats.org/officeDocument/2006/relationships/image" Target="../media/image19.jpg"/><Relationship Id="rId7" Type="http://schemas.microsoft.com/office/2007/relationships/hdphoto" Target="../media/hdphoto9.wdp"/><Relationship Id="rId12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jpeg"/><Relationship Id="rId7" Type="http://schemas.microsoft.com/office/2007/relationships/hdphoto" Target="../media/hdphoto15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hdphoto" Target="../media/hdphoto14.wdp"/><Relationship Id="rId4" Type="http://schemas.openxmlformats.org/officeDocument/2006/relationships/image" Target="../media/image32.jpeg"/><Relationship Id="rId9" Type="http://schemas.microsoft.com/office/2007/relationships/hdphoto" Target="../media/hdphoto1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36228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25" name="Рисунок 24" descr="5322296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0" y="0"/>
            <a:ext cx="5286380" cy="5715022"/>
          </a:xfrm>
          <a:prstGeom prst="rect">
            <a:avLst/>
          </a:prstGeom>
          <a:solidFill>
            <a:srgbClr val="00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0034" y="1500180"/>
            <a:ext cx="50720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Михаил</a:t>
            </a:r>
          </a:p>
          <a:p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Михайлович</a:t>
            </a:r>
          </a:p>
          <a:p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Пришвин</a:t>
            </a:r>
          </a:p>
          <a:p>
            <a:endParaRPr lang="ru-RU" dirty="0">
              <a:solidFill>
                <a:srgbClr val="753805"/>
              </a:solidFill>
            </a:endParaRPr>
          </a:p>
        </p:txBody>
      </p:sp>
    </p:spTree>
  </p:cSld>
  <p:clrMapOvr>
    <a:masterClrMapping/>
  </p:clrMapOvr>
  <p:transition spd="slow" advTm="4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5214942" cy="51435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velikoeboloto-main.jpg"/>
          <p:cNvPicPr>
            <a:picLocks noChangeAspect="1"/>
          </p:cNvPicPr>
          <p:nvPr/>
        </p:nvPicPr>
        <p:blipFill>
          <a:blip r:embed="rId5"/>
          <a:srcRect t="30738"/>
          <a:stretch>
            <a:fillRect/>
          </a:stretch>
        </p:blipFill>
        <p:spPr>
          <a:xfrm>
            <a:off x="0" y="2733634"/>
            <a:ext cx="5214942" cy="2409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velikoeboloto-main.jpg"/>
          <p:cNvPicPr>
            <a:picLocks noChangeAspect="1"/>
          </p:cNvPicPr>
          <p:nvPr/>
        </p:nvPicPr>
        <p:blipFill>
          <a:blip r:embed="rId5">
            <a:lum bright="-30000"/>
          </a:blip>
          <a:srcRect t="36898" b="32304"/>
          <a:stretch>
            <a:fillRect/>
          </a:stretch>
        </p:blipFill>
        <p:spPr>
          <a:xfrm>
            <a:off x="0" y="2928940"/>
            <a:ext cx="5214942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Выноска со стрелкой вниз 10"/>
          <p:cNvSpPr/>
          <p:nvPr/>
        </p:nvSpPr>
        <p:spPr>
          <a:xfrm>
            <a:off x="857224" y="1500180"/>
            <a:ext cx="3571900" cy="1571636"/>
          </a:xfrm>
          <a:prstGeom prst="downArrowCallout">
            <a:avLst/>
          </a:prstGeom>
          <a:solidFill>
            <a:schemeClr val="bg1">
              <a:alpha val="81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28662" y="1714494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Arial Black" pitchFamily="34" charset="0"/>
              </a:rPr>
              <a:t>Слепая  </a:t>
            </a:r>
            <a:r>
              <a:rPr lang="ru-RU" sz="3200" b="1" dirty="0" err="1" smtClean="0">
                <a:solidFill>
                  <a:srgbClr val="0000FF"/>
                </a:solidFill>
                <a:latin typeface="Arial Black" pitchFamily="34" charset="0"/>
              </a:rPr>
              <a:t>елань</a:t>
            </a:r>
            <a:endParaRPr lang="ru-RU" sz="32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13" name="Рисунок 12" descr="2-1-Schultz_Sphagnum_Peat_Moss.jp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0195" y="3357568"/>
            <a:ext cx="2353805" cy="1785932"/>
          </a:xfrm>
          <a:prstGeom prst="rect">
            <a:avLst/>
          </a:prstGeom>
        </p:spPr>
      </p:pic>
      <p:pic>
        <p:nvPicPr>
          <p:cNvPr id="14" name="Рисунок 13" descr="33.jpg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2757" y="0"/>
            <a:ext cx="2381243" cy="1785932"/>
          </a:xfrm>
          <a:prstGeom prst="rect">
            <a:avLst/>
          </a:prstGeom>
        </p:spPr>
      </p:pic>
      <p:pic>
        <p:nvPicPr>
          <p:cNvPr id="16" name="Рисунок 15" descr="379397.jpg"/>
          <p:cNvPicPr>
            <a:picLocks noChangeAspect="1"/>
          </p:cNvPicPr>
          <p:nvPr/>
        </p:nvPicPr>
        <p:blipFill>
          <a:blip r:embed="rId10">
            <a:lum bright="-10000" contrast="3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t="1389" b="11111"/>
          <a:stretch>
            <a:fillRect/>
          </a:stretch>
        </p:blipFill>
        <p:spPr>
          <a:xfrm>
            <a:off x="4788024" y="855118"/>
            <a:ext cx="2640926" cy="3387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93114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5194" y="807615"/>
            <a:ext cx="2319904" cy="3299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1307216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t="10227"/>
          <a:stretch>
            <a:fillRect/>
          </a:stretch>
        </p:blipFill>
        <p:spPr>
          <a:xfrm>
            <a:off x="827584" y="825385"/>
            <a:ext cx="2426542" cy="3297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5044700.jp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b="7446"/>
          <a:stretch>
            <a:fillRect/>
          </a:stretch>
        </p:blipFill>
        <p:spPr>
          <a:xfrm>
            <a:off x="3374618" y="807615"/>
            <a:ext cx="2424218" cy="3305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0759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7419"/>
          <a:stretch>
            <a:fillRect/>
          </a:stretch>
        </p:blipFill>
        <p:spPr>
          <a:xfrm>
            <a:off x="1043608" y="833507"/>
            <a:ext cx="229750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image_67794_1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6329" r="5063" b="4999"/>
          <a:stretch>
            <a:fillRect/>
          </a:stretch>
        </p:blipFill>
        <p:spPr>
          <a:xfrm>
            <a:off x="5868144" y="833507"/>
            <a:ext cx="2270862" cy="3081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005132403.jp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9722"/>
          <a:stretch>
            <a:fillRect/>
          </a:stretch>
        </p:blipFill>
        <p:spPr>
          <a:xfrm>
            <a:off x="3491880" y="833507"/>
            <a:ext cx="226032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7676865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973" l="1084" r="99187">
                        <a14:backgroundMark x1="59079" y1="96404" x2="33062" y2="93322"/>
                        <a14:backgroundMark x1="40379" y1="93493" x2="26287" y2="93836"/>
                        <a14:backgroundMark x1="42547" y1="83219" x2="52575" y2="92123"/>
                        <a14:backgroundMark x1="55285" y1="97603" x2="60976" y2="976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0"/>
            <a:ext cx="2673853" cy="4231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2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r="25242"/>
          <a:stretch/>
        </p:blipFill>
        <p:spPr>
          <a:xfrm>
            <a:off x="3355543" y="1"/>
            <a:ext cx="5788458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51" t="13481" r="18402" b="22454"/>
          <a:stretch/>
        </p:blipFill>
        <p:spPr>
          <a:xfrm>
            <a:off x="0" y="-2283"/>
            <a:ext cx="3059832" cy="25353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70" r="9172" b="13316"/>
          <a:stretch/>
        </p:blipFill>
        <p:spPr>
          <a:xfrm>
            <a:off x="1" y="2668146"/>
            <a:ext cx="3059831" cy="2487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1-015-Mogila-M.M.Prishvina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4024254" cy="5143500"/>
          </a:xfrm>
          <a:prstGeom prst="rect">
            <a:avLst/>
          </a:prstGeom>
        </p:spPr>
      </p:pic>
      <p:pic>
        <p:nvPicPr>
          <p:cNvPr id="3" name="Рисунок 2" descr="0_9767_18526304_-1-L.jpe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7407" t="9722" r="14814" b="20833"/>
          <a:stretch>
            <a:fillRect/>
          </a:stretch>
        </p:blipFill>
        <p:spPr>
          <a:xfrm>
            <a:off x="4818233" y="0"/>
            <a:ext cx="4320541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es2.jpg рол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r="21317"/>
          <a:stretch>
            <a:fillRect/>
          </a:stretch>
        </p:blipFill>
        <p:spPr>
          <a:xfrm>
            <a:off x="-24263" y="0"/>
            <a:ext cx="6143636" cy="5143500"/>
          </a:xfrm>
          <a:prstGeom prst="rect">
            <a:avLst/>
          </a:prstGeom>
        </p:spPr>
      </p:pic>
      <p:pic>
        <p:nvPicPr>
          <p:cNvPr id="10" name="Рисунок 9" descr="548643629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45116" y1="4959" x2="54186" y2="3306"/>
                        <a14:backgroundMark x1="54651" y1="3306" x2="60465" y2="413"/>
                        <a14:backgroundMark x1="88140" y1="9091" x2="78605" y2="413"/>
                        <a14:backgroundMark x1="78372" y1="3306" x2="58140" y2="8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6261" y="3964056"/>
            <a:ext cx="1785950" cy="10045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550" y="49697"/>
            <a:ext cx="2572512" cy="50441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62" b="99485" l="772" r="98842">
                        <a14:foregroundMark x1="6178" y1="46392" x2="6950" y2="78351"/>
                        <a14:foregroundMark x1="38610" y1="68557" x2="48263" y2="9072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284" y="4163762"/>
            <a:ext cx="1095300" cy="8204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62" b="99485" l="772" r="98842">
                        <a14:foregroundMark x1="6178" y1="46392" x2="6950" y2="78351"/>
                        <a14:foregroundMark x1="38610" y1="68557" x2="48263" y2="9072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51648">
            <a:off x="6714388" y="4025326"/>
            <a:ext cx="1095300" cy="82041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62" b="99485" l="772" r="98842">
                        <a14:foregroundMark x1="6178" y1="46392" x2="6950" y2="78351"/>
                        <a14:foregroundMark x1="38610" y1="68557" x2="48263" y2="9072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4478">
            <a:off x="7185730" y="4123577"/>
            <a:ext cx="1095300" cy="820418"/>
          </a:xfrm>
          <a:prstGeom prst="rect">
            <a:avLst/>
          </a:prstGeom>
        </p:spPr>
      </p:pic>
      <p:pic>
        <p:nvPicPr>
          <p:cNvPr id="12" name="Рисунок 11" descr="listia-berezy.jpg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829" l="0" r="99458">
                        <a14:backgroundMark x1="30352" y1="89384" x2="62331" y2="98116"/>
                        <a14:backgroundMark x1="55556" y1="92808" x2="45799" y2="80822"/>
                        <a14:backgroundMark x1="47154" y1="80308" x2="61518" y2="91438"/>
                        <a14:backgroundMark x1="55556" y1="92295" x2="33333" y2="890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328309" flipH="1">
            <a:off x="8160624" y="-239226"/>
            <a:ext cx="1336109" cy="2114600"/>
          </a:xfrm>
          <a:prstGeom prst="rect">
            <a:avLst/>
          </a:prstGeom>
        </p:spPr>
      </p:pic>
      <p:pic>
        <p:nvPicPr>
          <p:cNvPr id="13" name="Рисунок 12" descr="listia-berezy.jpg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829" l="0" r="99458">
                        <a14:backgroundMark x1="30352" y1="89384" x2="62331" y2="98116"/>
                        <a14:backgroundMark x1="55556" y1="92808" x2="45799" y2="80822"/>
                        <a14:backgroundMark x1="47154" y1="80308" x2="61518" y2="91438"/>
                        <a14:backgroundMark x1="55556" y1="92295" x2="33333" y2="890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328309" flipH="1">
            <a:off x="5359213" y="-262208"/>
            <a:ext cx="1336109" cy="2114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62" b="99485" l="772" r="98842">
                        <a14:foregroundMark x1="6178" y1="46392" x2="6950" y2="78351"/>
                        <a14:foregroundMark x1="38610" y1="68557" x2="48263" y2="9072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739762" y="4056145"/>
            <a:ext cx="1095300" cy="82041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361770" y="506501"/>
            <a:ext cx="237407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</a:t>
            </a:r>
            <a:r>
              <a:rPr lang="ru-RU" sz="1600" b="1" dirty="0" smtClean="0">
                <a:solidFill>
                  <a:schemeClr val="bg1"/>
                </a:solidFill>
                <a:latin typeface="Arial Black" pitchFamily="34" charset="0"/>
              </a:rPr>
              <a:t>Мои 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Black" pitchFamily="34" charset="0"/>
              </a:rPr>
              <a:t>  молодые </a:t>
            </a:r>
            <a:r>
              <a:rPr lang="ru-RU" sz="1600" b="1" dirty="0">
                <a:solidFill>
                  <a:schemeClr val="bg1"/>
                </a:solidFill>
                <a:latin typeface="Arial Black" pitchFamily="34" charset="0"/>
              </a:rPr>
              <a:t>друзья</a:t>
            </a:r>
            <a:r>
              <a:rPr lang="ru-RU" sz="1600" b="1" dirty="0" smtClean="0">
                <a:solidFill>
                  <a:schemeClr val="bg1"/>
                </a:solidFill>
                <a:latin typeface="Arial Black" pitchFamily="34" charset="0"/>
              </a:rPr>
              <a:t>!</a:t>
            </a:r>
          </a:p>
          <a:p>
            <a:pPr algn="ctr"/>
            <a:endParaRPr lang="ru-RU" sz="1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Arial Black" pitchFamily="34" charset="0"/>
              </a:rPr>
              <a:t>Мы хозяева нашей природы, </a:t>
            </a:r>
            <a:endParaRPr lang="ru-RU" sz="1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и </a:t>
            </a:r>
            <a:r>
              <a:rPr lang="ru-RU" sz="1600" dirty="0">
                <a:solidFill>
                  <a:schemeClr val="bg1"/>
                </a:solidFill>
                <a:latin typeface="Arial Black" pitchFamily="34" charset="0"/>
              </a:rPr>
              <a:t>она для нас кладовая солнца с великими сокровищами жизни</a:t>
            </a:r>
            <a:r>
              <a:rPr lang="ru-RU" sz="1600" dirty="0" smtClean="0">
                <a:solidFill>
                  <a:schemeClr val="bg1"/>
                </a:solidFill>
                <a:latin typeface="Arial Black" pitchFamily="34" charset="0"/>
              </a:rPr>
              <a:t>…</a:t>
            </a:r>
          </a:p>
          <a:p>
            <a:pPr algn="ctr"/>
            <a:endParaRPr lang="ru-RU" sz="1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effectLst/>
                <a:latin typeface="Arial Black" pitchFamily="34" charset="0"/>
              </a:rPr>
              <a:t>               </a:t>
            </a:r>
            <a:r>
              <a:rPr lang="ru-RU" sz="1600" b="1" i="1" dirty="0" smtClean="0">
                <a:solidFill>
                  <a:schemeClr val="bg1"/>
                </a:solidFill>
                <a:effectLst/>
                <a:latin typeface="Segoe Print" pitchFamily="2" charset="0"/>
              </a:rPr>
              <a:t>М. Пришвин</a:t>
            </a:r>
            <a:endParaRPr lang="ru-RU" sz="1600" b="1" i="1" dirty="0">
              <a:solidFill>
                <a:schemeClr val="bg1"/>
              </a:solidFill>
              <a:effectLst/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78 0.00988 L -0.996 0.03364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11" y="1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111117-0307.jpg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785786" y="642924"/>
            <a:ext cx="2910147" cy="3744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7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664686"/>
            <a:ext cx="3000396" cy="3780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22.jpg"/>
          <p:cNvPicPr>
            <a:picLocks noChangeAspect="1"/>
          </p:cNvPicPr>
          <p:nvPr/>
        </p:nvPicPr>
        <p:blipFill>
          <a:blip r:embed="rId5">
            <a:lum contrast="40000"/>
          </a:blip>
          <a:srcRect l="12666" t="12500" r="12666" b="29000"/>
          <a:stretch>
            <a:fillRect/>
          </a:stretch>
        </p:blipFill>
        <p:spPr>
          <a:xfrm>
            <a:off x="3286116" y="2571750"/>
            <a:ext cx="1978427" cy="2143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572132" y="1071552"/>
            <a:ext cx="27860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</a:rPr>
              <a:t>Михаил</a:t>
            </a:r>
          </a:p>
          <a:p>
            <a:pPr algn="r"/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</a:rPr>
              <a:t>Михайлович</a:t>
            </a:r>
          </a:p>
          <a:p>
            <a:pPr algn="r"/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</a:rPr>
              <a:t>Пришвин</a:t>
            </a:r>
            <a:endParaRPr lang="ru-RU" sz="2800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27937" y="3003798"/>
            <a:ext cx="2364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1873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―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1954</a:t>
            </a:r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144" l="8943" r="98916">
                        <a14:backgroundMark x1="61518" y1="96575" x2="31707" y2="91952"/>
                        <a14:backgroundMark x1="29539" y1="90753" x2="30081" y2="97089"/>
                        <a14:backgroundMark x1="48238" y1="90240" x2="26016" y2="89041"/>
                        <a14:backgroundMark x1="42547" y1="83562" x2="50678" y2="89897"/>
                        <a14:backgroundMark x1="56911" y1="95377" x2="46883" y2="81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1545" flipH="1">
            <a:off x="7577392" y="3092975"/>
            <a:ext cx="1351969" cy="21397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144" l="8943" r="98916">
                        <a14:backgroundMark x1="61518" y1="96575" x2="31707" y2="91952"/>
                        <a14:backgroundMark x1="29539" y1="90753" x2="30081" y2="97089"/>
                        <a14:backgroundMark x1="48238" y1="90240" x2="26016" y2="89041"/>
                        <a14:backgroundMark x1="42547" y1="83562" x2="50678" y2="89897"/>
                        <a14:backgroundMark x1="56911" y1="95377" x2="46883" y2="81849"/>
                        <a14:backgroundMark x1="82114" y1="2911" x2="82114" y2="14384"/>
                        <a14:backgroundMark x1="67751" y1="7021" x2="63415" y2="26199"/>
                        <a14:backgroundMark x1="54743" y1="8219" x2="71003" y2="28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8015" y="1876723"/>
            <a:ext cx="1351969" cy="2139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Elets_Vid_na_Sobor.jpg"/>
          <p:cNvPicPr>
            <a:picLocks noChangeAspect="1"/>
          </p:cNvPicPr>
          <p:nvPr/>
        </p:nvPicPr>
        <p:blipFill>
          <a:blip r:embed="rId3"/>
          <a:srcRect l="27791"/>
          <a:stretch>
            <a:fillRect/>
          </a:stretch>
        </p:blipFill>
        <p:spPr>
          <a:xfrm>
            <a:off x="0" y="0"/>
            <a:ext cx="5568376" cy="5143500"/>
          </a:xfrm>
          <a:prstGeom prst="rect">
            <a:avLst/>
          </a:prstGeom>
        </p:spPr>
      </p:pic>
      <p:pic>
        <p:nvPicPr>
          <p:cNvPr id="10" name="Рисунок 9" descr="elec.jpg"/>
          <p:cNvPicPr>
            <a:picLocks noChangeAspect="1"/>
          </p:cNvPicPr>
          <p:nvPr/>
        </p:nvPicPr>
        <p:blipFill>
          <a:blip r:embed="rId4"/>
          <a:srcRect l="38462"/>
          <a:stretch>
            <a:fillRect/>
          </a:stretch>
        </p:blipFill>
        <p:spPr>
          <a:xfrm>
            <a:off x="5786446" y="1214428"/>
            <a:ext cx="3048004" cy="272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67" t="3988"/>
          <a:stretch/>
        </p:blipFill>
        <p:spPr>
          <a:xfrm>
            <a:off x="0" y="0"/>
            <a:ext cx="5531969" cy="51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-36.jpg"/>
          <p:cNvPicPr>
            <a:picLocks noChangeAspect="1"/>
          </p:cNvPicPr>
          <p:nvPr/>
        </p:nvPicPr>
        <p:blipFill>
          <a:blip r:embed="rId5">
            <a:lum contrast="20000"/>
          </a:blip>
          <a:srcRect t="10638"/>
          <a:stretch>
            <a:fillRect/>
          </a:stretch>
        </p:blipFill>
        <p:spPr>
          <a:xfrm>
            <a:off x="1447165" y="723675"/>
            <a:ext cx="2322238" cy="14291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30" y="1666236"/>
            <a:ext cx="1647424" cy="15535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612" b="4370"/>
          <a:stretch/>
        </p:blipFill>
        <p:spPr>
          <a:xfrm>
            <a:off x="7494730" y="3499024"/>
            <a:ext cx="1649270" cy="16444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61"/>
          <a:stretch/>
        </p:blipFill>
        <p:spPr>
          <a:xfrm>
            <a:off x="7480804" y="-1"/>
            <a:ext cx="1663196" cy="1438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icturecontent-pid-43b37-et-c526496.jpg"/>
          <p:cNvPicPr>
            <a:picLocks noChangeAspect="1"/>
          </p:cNvPicPr>
          <p:nvPr/>
        </p:nvPicPr>
        <p:blipFill>
          <a:blip r:embed="rId3">
            <a:lum bright="10000" contrast="30000"/>
          </a:blip>
          <a:srcRect l="14286"/>
          <a:stretch>
            <a:fillRect/>
          </a:stretch>
        </p:blipFill>
        <p:spPr>
          <a:xfrm>
            <a:off x="-1" y="0"/>
            <a:ext cx="6622525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0_8ac81_b61671e4_L.jpg"/>
          <p:cNvPicPr>
            <a:picLocks noChangeAspect="1"/>
          </p:cNvPicPr>
          <p:nvPr/>
        </p:nvPicPr>
        <p:blipFill>
          <a:blip r:embed="rId4">
            <a:lum contrast="3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951" t="9858" r="54255" b="4701"/>
          <a:stretch>
            <a:fillRect/>
          </a:stretch>
        </p:blipFill>
        <p:spPr>
          <a:xfrm>
            <a:off x="4786314" y="785800"/>
            <a:ext cx="2928958" cy="3731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3086" y="0"/>
            <a:ext cx="4540914" cy="51435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80112" y="26749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5024"/>
                </a:solidFill>
                <a:latin typeface="Arial Black" pitchFamily="34" charset="0"/>
              </a:rPr>
              <a:t>А</a:t>
            </a:r>
            <a:r>
              <a:rPr lang="ru-RU" sz="3600" dirty="0" smtClean="0">
                <a:solidFill>
                  <a:srgbClr val="005024"/>
                </a:solidFill>
                <a:latin typeface="Arial Black" pitchFamily="34" charset="0"/>
              </a:rPr>
              <a:t>гроном</a:t>
            </a:r>
            <a:endParaRPr lang="ru-RU" sz="3600" dirty="0">
              <a:solidFill>
                <a:srgbClr val="005024"/>
              </a:solidFill>
              <a:latin typeface="Arial Black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226"/>
          <a:stretch/>
        </p:blipFill>
        <p:spPr>
          <a:xfrm>
            <a:off x="5469387" y="1060252"/>
            <a:ext cx="2808312" cy="1803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96"/>
          <a:stretch/>
        </p:blipFill>
        <p:spPr>
          <a:xfrm>
            <a:off x="5469387" y="3010397"/>
            <a:ext cx="2808312" cy="1730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21" y="1995686"/>
            <a:ext cx="1671424" cy="125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1510"/>
            <a:ext cx="187220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69" r="6221"/>
          <a:stretch/>
        </p:blipFill>
        <p:spPr>
          <a:xfrm>
            <a:off x="899592" y="3087820"/>
            <a:ext cx="1944216" cy="1575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83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2ded7158ac.jpg"/>
          <p:cNvPicPr>
            <a:picLocks noChangeAspect="1"/>
          </p:cNvPicPr>
          <p:nvPr/>
        </p:nvPicPr>
        <p:blipFill>
          <a:blip r:embed="rId3">
            <a:lum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4166" r="21875"/>
          <a:stretch>
            <a:fillRect/>
          </a:stretch>
        </p:blipFill>
        <p:spPr>
          <a:xfrm>
            <a:off x="4071902" y="0"/>
            <a:ext cx="5072098" cy="5143500"/>
          </a:xfrm>
          <a:prstGeom prst="rect">
            <a:avLst/>
          </a:prstGeom>
        </p:spPr>
      </p:pic>
      <p:pic>
        <p:nvPicPr>
          <p:cNvPr id="3" name="Рисунок 2" descr="6700.jpg"/>
          <p:cNvPicPr>
            <a:picLocks noChangeAspect="1"/>
          </p:cNvPicPr>
          <p:nvPr/>
        </p:nvPicPr>
        <p:blipFill>
          <a:blip r:embed="rId5">
            <a:lum contrast="30000"/>
          </a:blip>
          <a:stretch>
            <a:fillRect/>
          </a:stretch>
        </p:blipFill>
        <p:spPr>
          <a:xfrm>
            <a:off x="0" y="1785932"/>
            <a:ext cx="2214545" cy="1607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get_good_img_big.jpg"/>
          <p:cNvPicPr>
            <a:picLocks noChangeAspect="1"/>
          </p:cNvPicPr>
          <p:nvPr/>
        </p:nvPicPr>
        <p:blipFill>
          <a:blip r:embed="rId6">
            <a:lum contrast="30000"/>
          </a:blip>
          <a:srcRect l="5713" r="5714"/>
          <a:stretch>
            <a:fillRect/>
          </a:stretch>
        </p:blipFill>
        <p:spPr>
          <a:xfrm>
            <a:off x="0" y="0"/>
            <a:ext cx="2214578" cy="1548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300_24824_big.jpg"/>
          <p:cNvPicPr>
            <a:picLocks noChangeAspect="1"/>
          </p:cNvPicPr>
          <p:nvPr/>
        </p:nvPicPr>
        <p:blipFill>
          <a:blip r:embed="rId7" cstate="print">
            <a:lum contrast="30000"/>
          </a:blip>
          <a:stretch>
            <a:fillRect/>
          </a:stretch>
        </p:blipFill>
        <p:spPr>
          <a:xfrm>
            <a:off x="-1" y="3593318"/>
            <a:ext cx="2214546" cy="1550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2_bereg_kozhi_so_stozhkom.jpg"/>
          <p:cNvPicPr>
            <a:picLocks noChangeAspect="1"/>
          </p:cNvPicPr>
          <p:nvPr/>
        </p:nvPicPr>
        <p:blipFill rotWithShape="1">
          <a:blip r:embed="rId3">
            <a:lum contrast="30000"/>
          </a:blip>
          <a:srcRect l="15475" r="3982"/>
          <a:stretch/>
        </p:blipFill>
        <p:spPr>
          <a:xfrm>
            <a:off x="4932007" y="1221370"/>
            <a:ext cx="4211993" cy="3922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81007-1042897.jpg"/>
          <p:cNvPicPr>
            <a:picLocks noChangeAspect="1"/>
          </p:cNvPicPr>
          <p:nvPr/>
        </p:nvPicPr>
        <p:blipFill rotWithShape="1">
          <a:blip r:embed="rId4">
            <a:lum contrast="20000"/>
          </a:blip>
          <a:srcRect l="11999" r="19730" b="5641"/>
          <a:stretch/>
        </p:blipFill>
        <p:spPr>
          <a:xfrm>
            <a:off x="-2" y="-1"/>
            <a:ext cx="3923929" cy="3615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932007" y="483518"/>
            <a:ext cx="38884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33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писал о том,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98865" y="3939900"/>
            <a:ext cx="48205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33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что сам видел и </a:t>
            </a: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33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пережил в природе</a:t>
            </a:r>
            <a:r>
              <a:rPr lang="ru-RU" dirty="0" smtClean="0">
                <a:solidFill>
                  <a:srgbClr val="0033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  </a:t>
            </a:r>
            <a:endParaRPr lang="ru-RU" sz="2400" dirty="0" smtClean="0">
              <a:solidFill>
                <a:srgbClr val="0033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3.jpg"/>
          <p:cNvPicPr>
            <a:picLocks noChangeAspect="1"/>
          </p:cNvPicPr>
          <p:nvPr/>
        </p:nvPicPr>
        <p:blipFill rotWithShape="1">
          <a:blip r:embed="rId3"/>
          <a:srcRect l="17642"/>
          <a:stretch/>
        </p:blipFill>
        <p:spPr>
          <a:xfrm>
            <a:off x="6444208" y="1781700"/>
            <a:ext cx="1818640" cy="2470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5082230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9091" r="9091"/>
          <a:stretch>
            <a:fillRect/>
          </a:stretch>
        </p:blipFill>
        <p:spPr>
          <a:xfrm>
            <a:off x="4572000" y="540256"/>
            <a:ext cx="2064982" cy="29108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69" t="4382" b="6753"/>
          <a:stretch/>
        </p:blipFill>
        <p:spPr>
          <a:xfrm>
            <a:off x="2617734" y="1830403"/>
            <a:ext cx="1954266" cy="244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98"/>
          <a:stretch/>
        </p:blipFill>
        <p:spPr>
          <a:xfrm>
            <a:off x="1043608" y="483518"/>
            <a:ext cx="2078182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</TotalTime>
  <Words>52</Words>
  <Application>Microsoft Office PowerPoint</Application>
  <PresentationFormat>Экран (16:9)</PresentationFormat>
  <Paragraphs>19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102</cp:revision>
  <dcterms:created xsi:type="dcterms:W3CDTF">2013-12-23T19:00:06Z</dcterms:created>
  <dcterms:modified xsi:type="dcterms:W3CDTF">2014-01-14T06:57:43Z</dcterms:modified>
</cp:coreProperties>
</file>