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73" r:id="rId6"/>
    <p:sldId id="260" r:id="rId7"/>
    <p:sldId id="259" r:id="rId8"/>
    <p:sldId id="274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3434"/>
    <a:srgbClr val="009900"/>
    <a:srgbClr val="0000FF"/>
    <a:srgbClr val="008000"/>
    <a:srgbClr val="2EF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69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26.jpeg"/><Relationship Id="rId4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5" Type="http://schemas.openxmlformats.org/officeDocument/2006/relationships/image" Target="../media/image29.jpeg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5" Type="http://schemas.openxmlformats.org/officeDocument/2006/relationships/image" Target="../media/image31.jpeg"/><Relationship Id="rId10" Type="http://schemas.microsoft.com/office/2007/relationships/hdphoto" Target="../media/hdphoto24.wdp"/><Relationship Id="rId4" Type="http://schemas.microsoft.com/office/2007/relationships/hdphoto" Target="../media/hdphoto21.wdp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openxmlformats.org/officeDocument/2006/relationships/image" Target="../media/image34.png"/><Relationship Id="rId7" Type="http://schemas.openxmlformats.org/officeDocument/2006/relationships/image" Target="../media/image36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6.wdp"/><Relationship Id="rId5" Type="http://schemas.openxmlformats.org/officeDocument/2006/relationships/image" Target="../media/image35.jpeg"/><Relationship Id="rId4" Type="http://schemas.microsoft.com/office/2007/relationships/hdphoto" Target="../media/hdphoto25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37.jpeg"/><Relationship Id="rId7" Type="http://schemas.openxmlformats.org/officeDocument/2006/relationships/image" Target="../media/image39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9.wdp"/><Relationship Id="rId5" Type="http://schemas.openxmlformats.org/officeDocument/2006/relationships/image" Target="../media/image38.jpeg"/><Relationship Id="rId4" Type="http://schemas.microsoft.com/office/2007/relationships/hdphoto" Target="../media/hdphoto28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2.wdp"/><Relationship Id="rId5" Type="http://schemas.openxmlformats.org/officeDocument/2006/relationships/image" Target="../media/image41.jpeg"/><Relationship Id="rId4" Type="http://schemas.microsoft.com/office/2007/relationships/hdphoto" Target="../media/hdphoto31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43.jpeg"/><Relationship Id="rId7" Type="http://schemas.openxmlformats.org/officeDocument/2006/relationships/image" Target="../media/image4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5.wdp"/><Relationship Id="rId5" Type="http://schemas.openxmlformats.org/officeDocument/2006/relationships/image" Target="../media/image44.jpeg"/><Relationship Id="rId4" Type="http://schemas.microsoft.com/office/2007/relationships/hdphoto" Target="../media/hdphoto34.wdp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microsoft.com/office/2007/relationships/hdphoto" Target="../media/hdphoto36.wdp"/><Relationship Id="rId9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9.wdp"/><Relationship Id="rId13" Type="http://schemas.openxmlformats.org/officeDocument/2006/relationships/image" Target="../media/image60.png"/><Relationship Id="rId3" Type="http://schemas.openxmlformats.org/officeDocument/2006/relationships/image" Target="../media/image55.jpeg"/><Relationship Id="rId7" Type="http://schemas.openxmlformats.org/officeDocument/2006/relationships/image" Target="../media/image57.jpeg"/><Relationship Id="rId12" Type="http://schemas.microsoft.com/office/2007/relationships/hdphoto" Target="../media/hdphoto41.wdp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8.wdp"/><Relationship Id="rId11" Type="http://schemas.openxmlformats.org/officeDocument/2006/relationships/image" Target="../media/image59.png"/><Relationship Id="rId5" Type="http://schemas.openxmlformats.org/officeDocument/2006/relationships/image" Target="../media/image56.jpeg"/><Relationship Id="rId10" Type="http://schemas.microsoft.com/office/2007/relationships/hdphoto" Target="../media/hdphoto40.wdp"/><Relationship Id="rId4" Type="http://schemas.microsoft.com/office/2007/relationships/hdphoto" Target="../media/hdphoto37.wdp"/><Relationship Id="rId9" Type="http://schemas.openxmlformats.org/officeDocument/2006/relationships/image" Target="../media/image58.png"/><Relationship Id="rId14" Type="http://schemas.microsoft.com/office/2007/relationships/hdphoto" Target="../media/hdphoto4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jpe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5.jpeg"/><Relationship Id="rId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6.jpeg"/><Relationship Id="rId7" Type="http://schemas.openxmlformats.org/officeDocument/2006/relationships/image" Target="../media/image18.png"/><Relationship Id="rId12" Type="http://schemas.microsoft.com/office/2007/relationships/hdphoto" Target="../media/hdphoto14.wd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microsoft.com/office/2007/relationships/hdphoto" Target="../media/hdphoto1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662"/>
          <a:stretch/>
        </p:blipFill>
        <p:spPr>
          <a:xfrm>
            <a:off x="2123728" y="339501"/>
            <a:ext cx="3195869" cy="2004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7694"/>
            <a:ext cx="2376264" cy="26505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923677"/>
            <a:ext cx="2088232" cy="2060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276" y="1557700"/>
            <a:ext cx="4149035" cy="314988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330891" y="1657866"/>
            <a:ext cx="3977413" cy="2948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2139702"/>
            <a:ext cx="223224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0018-062-Kornej-chukovskij.jpg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2315" y="2193551"/>
            <a:ext cx="2330738" cy="2412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3491880" y="2067694"/>
            <a:ext cx="36724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Корней  Иванович </a:t>
            </a:r>
          </a:p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Чуковский</a:t>
            </a:r>
            <a:endParaRPr lang="ru-RU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a3f187d817b7b5455072eeeaa1bda90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15926" r="9434"/>
          <a:stretch>
            <a:fillRect/>
          </a:stretch>
        </p:blipFill>
        <p:spPr>
          <a:xfrm>
            <a:off x="1043607" y="773504"/>
            <a:ext cx="2111807" cy="3138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a6af5ad9-4427-11e2-96f0-001517f5b538.jpe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8800" r="3040" b="9398"/>
          <a:stretch>
            <a:fillRect/>
          </a:stretch>
        </p:blipFill>
        <p:spPr>
          <a:xfrm>
            <a:off x="3406567" y="773504"/>
            <a:ext cx="2206611" cy="3138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388540.jp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6504" t="5912" b="5373"/>
          <a:stretch>
            <a:fillRect/>
          </a:stretch>
        </p:blipFill>
        <p:spPr>
          <a:xfrm>
            <a:off x="5868144" y="775787"/>
            <a:ext cx="2200928" cy="3138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_56212_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702454"/>
            <a:ext cx="2364124" cy="3234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597" y="706424"/>
            <a:ext cx="2294678" cy="3226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834493" y="987574"/>
            <a:ext cx="22437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Надо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надо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умываться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 утрам и вечерам,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 нечистым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Трубочистам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Стыд и срам!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Стыд и срам!</a:t>
            </a:r>
            <a:endParaRPr lang="ru-RU" sz="1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938" y="1594610"/>
            <a:ext cx="772336" cy="150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58995" y="2508696"/>
            <a:ext cx="919891" cy="179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_60914_1.jpe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9570" y="945013"/>
            <a:ext cx="2303279" cy="3026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0018-062-Kornej-chukovskij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10580" r="7425"/>
          <a:stretch>
            <a:fillRect/>
          </a:stretch>
        </p:blipFill>
        <p:spPr>
          <a:xfrm>
            <a:off x="6084168" y="945013"/>
            <a:ext cx="2397164" cy="3026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25" y="945013"/>
            <a:ext cx="2418955" cy="3026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500" r="100000">
                        <a14:foregroundMark x1="45000" y1="18500" x2="45000" y2="21500"/>
                        <a14:foregroundMark x1="84000" y1="43000" x2="82000" y2="42000"/>
                        <a14:foregroundMark x1="18500" y1="91000" x2="15000" y2="92500"/>
                        <a14:foregroundMark x1="26500" y1="95500" x2="19500" y2="9600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25" y="1246556"/>
            <a:ext cx="2378859" cy="2378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618-20130212172730-0_b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0" b="97200" l="2446" r="96196"/>
                    </a14:imgEffect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9748" t="7694" r="6482" b="6625"/>
          <a:stretch/>
        </p:blipFill>
        <p:spPr>
          <a:xfrm>
            <a:off x="1115616" y="1059582"/>
            <a:ext cx="2016224" cy="2801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60" b="12520"/>
          <a:stretch/>
        </p:blipFill>
        <p:spPr>
          <a:xfrm>
            <a:off x="5724128" y="1059582"/>
            <a:ext cx="2140298" cy="2801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365"/>
          <a:stretch/>
        </p:blipFill>
        <p:spPr>
          <a:xfrm>
            <a:off x="3419872" y="1059582"/>
            <a:ext cx="2052712" cy="2801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897192879891560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r="12327" b="10288"/>
          <a:stretch/>
        </p:blipFill>
        <p:spPr>
          <a:xfrm>
            <a:off x="971600" y="627534"/>
            <a:ext cx="3938444" cy="3023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P1010378.jpg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17749" r="11801"/>
          <a:stretch/>
        </p:blipFill>
        <p:spPr>
          <a:xfrm>
            <a:off x="5292080" y="1131589"/>
            <a:ext cx="2808312" cy="2893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000" r="98800">
                        <a14:foregroundMark x1="26400" y1="11111" x2="23200" y2="14921"/>
                        <a14:foregroundMark x1="19600" y1="26667" x2="16800" y2="28889"/>
                        <a14:foregroundMark x1="56800" y1="24127" x2="51600" y2="31746"/>
                        <a14:foregroundMark x1="60800" y1="31111" x2="60000" y2="35238"/>
                        <a14:foregroundMark x1="64000" y1="33016" x2="56800" y2="33651"/>
                        <a14:backgroundMark x1="8800" y1="4444" x2="71600" y2="3810"/>
                        <a14:backgroundMark x1="90000" y1="16508" x2="92400" y2="26032"/>
                        <a14:backgroundMark x1="60800" y1="24444" x2="71600" y2="12698"/>
                        <a14:backgroundMark x1="78000" y1="4762" x2="88000" y2="2222"/>
                        <a14:backgroundMark x1="76400" y1="10794" x2="78800" y2="9841"/>
                        <a14:backgroundMark x1="34400" y1="18730" x2="34400" y2="11111"/>
                        <a14:backgroundMark x1="9200" y1="11111" x2="15200" y2="19048"/>
                        <a14:backgroundMark x1="25600" y1="28889" x2="32400" y2="22540"/>
                        <a14:backgroundMark x1="29200" y1="18730" x2="23200" y2="19048"/>
                        <a14:backgroundMark x1="50000" y1="15873" x2="44800" y2="19048"/>
                        <a14:backgroundMark x1="53600" y1="21587" x2="50000" y2="24762"/>
                        <a14:backgroundMark x1="91600" y1="13016" x2="92800" y2="1015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4248" y="1059582"/>
            <a:ext cx="1944216" cy="2449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c9f71e04370a3033f906ff37164f24f.jpg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3345" y="627534"/>
            <a:ext cx="4639397" cy="3685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P1040654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608" y="2618558"/>
            <a:ext cx="2259624" cy="1694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4b77f0f78190e923038f0bed32aa7a1.jpg.jp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609" y="627533"/>
            <a:ext cx="2259622" cy="1728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18"/>
          <a:stretch/>
        </p:blipFill>
        <p:spPr>
          <a:xfrm>
            <a:off x="0" y="-1"/>
            <a:ext cx="4932040" cy="51775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873133"/>
            <a:ext cx="2088232" cy="2604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000" r="98800">
                        <a14:foregroundMark x1="26400" y1="11111" x2="23200" y2="14921"/>
                        <a14:foregroundMark x1="19600" y1="26667" x2="16800" y2="28889"/>
                        <a14:foregroundMark x1="56800" y1="24127" x2="51600" y2="31746"/>
                        <a14:foregroundMark x1="60800" y1="31111" x2="60000" y2="35238"/>
                        <a14:foregroundMark x1="64000" y1="33016" x2="56800" y2="33651"/>
                        <a14:backgroundMark x1="8800" y1="4444" x2="71600" y2="3810"/>
                        <a14:backgroundMark x1="90000" y1="16508" x2="92400" y2="26032"/>
                        <a14:backgroundMark x1="60800" y1="24444" x2="71600" y2="12698"/>
                        <a14:backgroundMark x1="78000" y1="4762" x2="88000" y2="2222"/>
                        <a14:backgroundMark x1="76400" y1="10794" x2="78800" y2="9841"/>
                        <a14:backgroundMark x1="34400" y1="18730" x2="34400" y2="11111"/>
                        <a14:backgroundMark x1="9200" y1="11111" x2="15200" y2="19048"/>
                        <a14:backgroundMark x1="25600" y1="28889" x2="32400" y2="22540"/>
                        <a14:backgroundMark x1="29200" y1="18730" x2="23200" y2="19048"/>
                        <a14:backgroundMark x1="50000" y1="15873" x2="44800" y2="19048"/>
                        <a14:backgroundMark x1="53600" y1="21587" x2="50000" y2="24762"/>
                        <a14:backgroundMark x1="91600" y1="13016" x2="92800" y2="1015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616" y="30787"/>
            <a:ext cx="3240360" cy="40828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000" r="98800">
                        <a14:foregroundMark x1="26400" y1="11111" x2="23200" y2="14921"/>
                        <a14:foregroundMark x1="19600" y1="26667" x2="16800" y2="28889"/>
                        <a14:foregroundMark x1="56800" y1="24127" x2="51600" y2="31746"/>
                        <a14:foregroundMark x1="60800" y1="31111" x2="60000" y2="35238"/>
                        <a14:foregroundMark x1="64000" y1="33016" x2="56800" y2="33651"/>
                        <a14:backgroundMark x1="8800" y1="4444" x2="71600" y2="3810"/>
                        <a14:backgroundMark x1="90000" y1="16508" x2="92400" y2="26032"/>
                        <a14:backgroundMark x1="60800" y1="24444" x2="71600" y2="12698"/>
                        <a14:backgroundMark x1="78000" y1="4762" x2="88000" y2="2222"/>
                        <a14:backgroundMark x1="76400" y1="10794" x2="78800" y2="9841"/>
                        <a14:backgroundMark x1="34400" y1="18730" x2="34400" y2="11111"/>
                        <a14:backgroundMark x1="9200" y1="11111" x2="15200" y2="19048"/>
                        <a14:backgroundMark x1="25600" y1="28889" x2="32400" y2="22540"/>
                        <a14:backgroundMark x1="29200" y1="18730" x2="23200" y2="19048"/>
                        <a14:backgroundMark x1="50000" y1="15873" x2="44800" y2="19048"/>
                        <a14:backgroundMark x1="53600" y1="21587" x2="50000" y2="24762"/>
                        <a14:backgroundMark x1="91600" y1="13016" x2="92800" y2="1015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-620879"/>
            <a:ext cx="1979374" cy="2494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hukovskiy1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5603" b="6051"/>
          <a:stretch/>
        </p:blipFill>
        <p:spPr>
          <a:xfrm>
            <a:off x="2195736" y="413355"/>
            <a:ext cx="5297663" cy="3958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34" y="3870186"/>
            <a:ext cx="1728192" cy="10804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530" y="4003835"/>
            <a:ext cx="1822942" cy="11396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999" y="4003834"/>
            <a:ext cx="1822943" cy="11396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209" y="4372251"/>
            <a:ext cx="1192716" cy="7456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507854"/>
            <a:ext cx="2385431" cy="14913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711" y="4411624"/>
            <a:ext cx="1043361" cy="6522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557" y="3922817"/>
            <a:ext cx="1040315" cy="6503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649" y="4253514"/>
            <a:ext cx="678742" cy="4243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287246"/>
            <a:ext cx="936104" cy="585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14df4_3e9745ed_L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6074" y="468198"/>
            <a:ext cx="2989861" cy="2759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18772.jp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31559" y="468198"/>
            <a:ext cx="3679829" cy="2759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park_kovanyx_figur_donetsk_ijul_2011_goda_14.jp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t="12163" b="7564"/>
          <a:stretch>
            <a:fillRect/>
          </a:stretch>
        </p:blipFill>
        <p:spPr>
          <a:xfrm>
            <a:off x="1187624" y="1983673"/>
            <a:ext cx="2232248" cy="2725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8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6615">
            <a:off x="7135647" y="3397816"/>
            <a:ext cx="1403054" cy="138443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50445" y="3513802"/>
            <a:ext cx="5148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Идти по жизни с </a:t>
            </a: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книгой!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8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6615">
            <a:off x="6692919" y="4041309"/>
            <a:ext cx="797357" cy="7867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8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6615">
            <a:off x="6324477" y="4247418"/>
            <a:ext cx="527494" cy="520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4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nakusnezowa_1352300055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7011" t="6601" r="4748" b="19200"/>
          <a:stretch>
            <a:fillRect/>
          </a:stretch>
        </p:blipFill>
        <p:spPr>
          <a:xfrm flipH="1">
            <a:off x="4788024" y="-8061"/>
            <a:ext cx="3812749" cy="5181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87113" y="699542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Николай  Васильевич Корнейчуков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6917" y="1851669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Корней Иванович </a:t>
            </a:r>
          </a:p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Чуковский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7113" y="318740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1882 – 1969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76" r="8650"/>
          <a:stretch/>
        </p:blipFill>
        <p:spPr>
          <a:xfrm flipH="1">
            <a:off x="2863423" y="1847103"/>
            <a:ext cx="1420543" cy="2564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875" y="411510"/>
            <a:ext cx="1553901" cy="27584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50" r="15492"/>
          <a:stretch/>
        </p:blipFill>
        <p:spPr>
          <a:xfrm>
            <a:off x="4499992" y="0"/>
            <a:ext cx="5201851" cy="516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5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2" b="100000" l="296" r="100000">
                        <a14:foregroundMark x1="15567" y1="6785" x2="89951" y2="5654"/>
                        <a14:foregroundMark x1="89754" y1="9128" x2="19212" y2="9289"/>
                        <a14:foregroundMark x1="9261" y1="8481" x2="10739" y2="13328"/>
                        <a14:foregroundMark x1="48374" y1="3473" x2="49754" y2="3312"/>
                        <a14:foregroundMark x1="9655" y1="26575" x2="9655" y2="30372"/>
                        <a14:foregroundMark x1="83645" y1="94023" x2="12512" y2="94023"/>
                        <a14:foregroundMark x1="5025" y1="92730" x2="4828" y2="95557"/>
                        <a14:foregroundMark x1="8867" y1="90872" x2="8867" y2="91357"/>
                        <a14:foregroundMark x1="94187" y1="17771" x2="94187" y2="21567"/>
                        <a14:foregroundMark x1="94384" y1="22294" x2="95172" y2="23910"/>
                        <a14:backgroundMark x1="98818" y1="1777" x2="99704" y2="153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15474" y="-491284"/>
            <a:ext cx="4255466" cy="619108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32017" y="1135135"/>
            <a:ext cx="5385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Arial Black" pitchFamily="34" charset="0"/>
                <a:cs typeface="Times New Roman" pitchFamily="18" charset="0"/>
              </a:rPr>
              <a:t>Указ </a:t>
            </a:r>
          </a:p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8000"/>
                </a:solidFill>
                <a:latin typeface="Arial Black" pitchFamily="34" charset="0"/>
                <a:cs typeface="Times New Roman" pitchFamily="18" charset="0"/>
              </a:rPr>
              <a:t>«О кухаркиных детях»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rgbClr val="008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65948" y="2283718"/>
            <a:ext cx="47110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Дети 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«низкого» происхождения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</a:rPr>
              <a:t>д</a:t>
            </a:r>
            <a:r>
              <a:rPr lang="ru-RU" sz="2800" b="1" dirty="0" smtClean="0">
                <a:solidFill>
                  <a:srgbClr val="0000FF"/>
                </a:solidFill>
              </a:rPr>
              <a:t>олжны быть исключены 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</a:rPr>
              <a:t>и</a:t>
            </a:r>
            <a:r>
              <a:rPr lang="ru-RU" sz="2800" b="1" dirty="0" smtClean="0">
                <a:solidFill>
                  <a:srgbClr val="0000FF"/>
                </a:solidFill>
              </a:rPr>
              <a:t>з гимназии.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18" b="7676"/>
          <a:stretch/>
        </p:blipFill>
        <p:spPr>
          <a:xfrm>
            <a:off x="0" y="0"/>
            <a:ext cx="4499992" cy="52121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15566"/>
            <a:ext cx="3875654" cy="2906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364088" y="927609"/>
            <a:ext cx="1562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English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37360" y="1044705"/>
            <a:ext cx="1549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French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50024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63857"/>
            <a:ext cx="2333681" cy="3349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5201"/>
            <a:ext cx="2173700" cy="1663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043" y="463857"/>
            <a:ext cx="1962354" cy="2035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124" y="2413496"/>
            <a:ext cx="1605968" cy="2230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177" y="2787774"/>
            <a:ext cx="1782592" cy="1868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330210" y="3951601"/>
            <a:ext cx="2657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Корней Иванович </a:t>
            </a:r>
            <a:r>
              <a:rPr lang="ru-RU" sz="2400" b="1" dirty="0">
                <a:solidFill>
                  <a:srgbClr val="008000"/>
                </a:solidFill>
              </a:rPr>
              <a:t>Ч</a:t>
            </a:r>
            <a:r>
              <a:rPr lang="ru-RU" sz="2400" b="1" dirty="0" smtClean="0">
                <a:solidFill>
                  <a:srgbClr val="008000"/>
                </a:solidFill>
              </a:rPr>
              <a:t>уковский</a:t>
            </a:r>
            <a:endParaRPr lang="ru-RU" sz="24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797d4_b91aaee2_L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63688" y="445474"/>
            <a:ext cx="2600193" cy="358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28492"/>
            <a:ext cx="2673688" cy="3597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716016" y="445474"/>
            <a:ext cx="2673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─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Папа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 смотри, как твои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брюки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нахмурились!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71352" y="1491630"/>
            <a:ext cx="27426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─ Мама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крапива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кусается?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─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Да.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─ 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как она лает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48823" y="2571750"/>
            <a:ext cx="26080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***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─ Как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 спал? Что видел во сне?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─ Ну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да! Разве в такой темноте что-нибудь увидишь!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89" l="6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1470"/>
            <a:ext cx="4950800" cy="468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35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4471640_kr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888870"/>
            <a:ext cx="2160240" cy="2944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крокодил.jpg"/>
          <p:cNvPicPr>
            <a:picLocks noChangeAspect="1"/>
          </p:cNvPicPr>
          <p:nvPr/>
        </p:nvPicPr>
        <p:blipFill>
          <a:blip r:embed="rId4" cstate="print"/>
          <a:srcRect l="11747" r="8375"/>
          <a:stretch>
            <a:fillRect/>
          </a:stretch>
        </p:blipFill>
        <p:spPr>
          <a:xfrm>
            <a:off x="5940152" y="876572"/>
            <a:ext cx="2232248" cy="2968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922032"/>
            <a:ext cx="2189689" cy="2935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899592" y="1059582"/>
            <a:ext cx="20162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Жил да был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Крокодил.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Он по улицам ходил,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Папиросы курил.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По-турецки говорил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Крокодил, Крокодил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Крокодилович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116</Words>
  <Application>Microsoft Office PowerPoint</Application>
  <PresentationFormat>Экран (16:9)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user</cp:lastModifiedBy>
  <cp:revision>58</cp:revision>
  <dcterms:created xsi:type="dcterms:W3CDTF">2013-12-05T11:06:30Z</dcterms:created>
  <dcterms:modified xsi:type="dcterms:W3CDTF">2013-12-20T09:05:49Z</dcterms:modified>
</cp:coreProperties>
</file>