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3978F-6BCF-4E77-8131-AE26A0E26054}" type="datetimeFigureOut">
              <a:rPr lang="ru-RU" smtClean="0"/>
              <a:pPr/>
              <a:t>11.03.2023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BEFEE-FD2A-4429-8FA3-8C260FB26A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3571899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прием технологии критического мышления.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008111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496944" cy="525658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Сегодня я узнал…</a:t>
            </a:r>
          </a:p>
          <a:p>
            <a:pPr algn="l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Было интересно…</a:t>
            </a:r>
          </a:p>
          <a:p>
            <a:pPr algn="l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Было трудно…</a:t>
            </a:r>
          </a:p>
          <a:p>
            <a:pPr algn="l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Я выполнял задания…</a:t>
            </a:r>
          </a:p>
          <a:p>
            <a:pPr algn="l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Я понял, что…</a:t>
            </a:r>
          </a:p>
          <a:p>
            <a:pPr algn="l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Теперь я могу…</a:t>
            </a:r>
          </a:p>
          <a:p>
            <a:pPr algn="l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Я почувствовал, что…</a:t>
            </a:r>
          </a:p>
          <a:p>
            <a:pPr algn="l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Я приобрёл…</a:t>
            </a:r>
          </a:p>
          <a:p>
            <a:pPr algn="l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Я попробую…</a:t>
            </a:r>
          </a:p>
          <a:p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21444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492896"/>
            <a:ext cx="8496944" cy="314590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2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715436" cy="2214577"/>
          </a:xfrm>
        </p:spPr>
        <p:txBody>
          <a:bodyPr>
            <a:noAutofit/>
          </a:bodyPr>
          <a:lstStyle/>
          <a:p>
            <a:r>
              <a:rPr lang="ru-RU" sz="2800" u="sng" dirty="0" smtClean="0"/>
              <a:t/>
            </a:r>
            <a:br>
              <a:rPr lang="ru-RU" sz="2800" u="sng" dirty="0" smtClean="0"/>
            </a:b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Авторы приема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— ученые Д.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Воган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 Т.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Эстес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Позднее прием модифицировали Ч. Темпл, К.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Меридит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 Д.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Стилл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которые предложили использовать "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" в технологии критического мышления.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357430"/>
            <a:ext cx="8286808" cy="4071966"/>
          </a:xfrm>
        </p:spPr>
        <p:txBody>
          <a:bodyPr>
            <a:normAutofit fontScale="85000" lnSpcReduction="10000"/>
          </a:bodyPr>
          <a:lstStyle/>
          <a:p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Название приема представляет собой аббревиатуру:</a:t>
            </a:r>
          </a:p>
          <a:p>
            <a:endParaRPr lang="ru-RU" sz="3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— interactive (</a:t>
            </a: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интерактивная).</a:t>
            </a:r>
          </a:p>
          <a:p>
            <a:pPr algn="l"/>
            <a:r>
              <a:rPr lang="en-US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— noting (</a:t>
            </a: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познавательная).</a:t>
            </a:r>
          </a:p>
          <a:p>
            <a:pPr algn="l"/>
            <a:r>
              <a:rPr lang="en-US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 — system  for (</a:t>
            </a: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система).</a:t>
            </a:r>
          </a:p>
          <a:p>
            <a:pPr algn="l"/>
            <a:r>
              <a:rPr lang="en-US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 — effective (</a:t>
            </a: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эффективного).</a:t>
            </a:r>
          </a:p>
          <a:p>
            <a:pPr algn="l"/>
            <a:r>
              <a:rPr lang="en-US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 — reading (</a:t>
            </a: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чтения).</a:t>
            </a:r>
          </a:p>
          <a:p>
            <a:pPr algn="l"/>
            <a:r>
              <a:rPr lang="en-US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 — thinking (</a:t>
            </a: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размышления).</a:t>
            </a:r>
            <a:endParaRPr lang="ru-RU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715436" cy="357190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u="sng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— это прием технологии развития критического мышления через чтение и письмо (ТРКМЧП), используемый при работе с текстом, с новой информацией.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86256"/>
            <a:ext cx="8215370" cy="1352544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методике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часто называют и технологией эффективного чтения.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8588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 использовать прием "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" на уроках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143116"/>
            <a:ext cx="8215370" cy="428628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1.Учащиеся читают текст, маркируя его специальными значками: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я это знаю;</a:t>
            </a: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— это новая информация для меня;</a:t>
            </a: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— я думал по-другому, это противоречит тому, что я знал;</a:t>
            </a: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— это мне непонятно, нужны объяснения, уточнения.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!!!   ̶  это меня удивило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715436" cy="128588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Методика Ольги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Узоровой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Образец работы с текстом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214554"/>
            <a:ext cx="8572560" cy="428628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«слышит: кто-то на печи пыхтит»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!!!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«хотел огоньку вздуть…»</a:t>
            </a:r>
          </a:p>
          <a:p>
            <a:pPr algn="l"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«наступил Ваня на кочергу, а она его по лбу»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«оборку от лаптя»</a:t>
            </a:r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8501122" cy="1214445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Методика Ольги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Узоровой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2. Образец работы с таблицей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571612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4" y="1571612"/>
          <a:ext cx="8572560" cy="5000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1428760"/>
                <a:gridCol w="1428760"/>
                <a:gridCol w="1428760"/>
                <a:gridCol w="1428760"/>
                <a:gridCol w="1428760"/>
              </a:tblGrid>
              <a:tr h="1122384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baseline="0" dirty="0" smtClean="0"/>
                        <a:t>          </a:t>
                      </a:r>
                      <a:r>
                        <a:rPr lang="en-US" dirty="0" smtClean="0"/>
                        <a:t>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   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  !!!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      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       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39777">
                <a:tc>
                  <a:txBody>
                    <a:bodyPr/>
                    <a:lstStyle/>
                    <a:p>
                      <a:r>
                        <a:rPr lang="ru-RU" dirty="0" smtClean="0"/>
                        <a:t>Я это знал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Новое для меня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Это меня удивило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 меня остались вопросы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 думал по другому</a:t>
                      </a:r>
                    </a:p>
                    <a:p>
                      <a:r>
                        <a:rPr lang="ru-RU" dirty="0" smtClean="0"/>
                        <a:t>(или я не знал)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Где об этом можно прочитать</a:t>
                      </a:r>
                      <a:endParaRPr lang="ru-RU" dirty="0"/>
                    </a:p>
                  </a:txBody>
                  <a:tcPr/>
                </a:tc>
              </a:tr>
              <a:tr h="2638499">
                <a:tc>
                  <a:txBody>
                    <a:bodyPr/>
                    <a:lstStyle/>
                    <a:p>
                      <a:r>
                        <a:rPr lang="ru-RU" dirty="0" smtClean="0"/>
                        <a:t>Я знал, что, если наступить на кочергу или на грабли, они ударят.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 не знал, что тесто поднимаясь, пыхтит.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удивило слово «вздуть», я думал, это означает «побить»   ̶  в старину так говорили вместо «раздуть»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 не знаю, что такое «оборка от лаптя»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ученик отмечает то, что идет вразрез с его </a:t>
                      </a:r>
                      <a:r>
                        <a:rPr lang="ru-RU" sz="1600" dirty="0" smtClean="0"/>
                        <a:t>знаниями и убеждениями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 словаре,</a:t>
                      </a:r>
                    </a:p>
                    <a:p>
                      <a:r>
                        <a:rPr lang="ru-RU" sz="1400" dirty="0" smtClean="0"/>
                        <a:t>В энциклопедии</a:t>
                      </a:r>
                    </a:p>
                    <a:p>
                      <a:r>
                        <a:rPr lang="ru-RU" sz="1400" dirty="0" smtClean="0"/>
                        <a:t>и т.д.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42853"/>
            <a:ext cx="8858312" cy="1000131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Как использовать прием "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" на уроках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357298"/>
            <a:ext cx="8572560" cy="528641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Чтение таблицы несколькими учениками (выборочно). Никакого обсуждения, просто зачитывание тезисов.</a:t>
            </a: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Повторное чтение текста. Эта стадия переводит урок уже в этап осмысления. При этом таблица может пополниться, либо какие-то тезисы уже перейдут из одной колонки в другую.</a:t>
            </a: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Рефлексия. На данном этапе обсуждаются записи, внесенные в таблицу. Идет анализ того, как накапливаются знания. Путь от старого к новому становится более наглядным и понятным.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14291"/>
            <a:ext cx="8786874" cy="121444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Нюансы применения приема ТРКМЧП "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"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736"/>
            <a:ext cx="8643998" cy="5143536"/>
          </a:xfrm>
        </p:spPr>
        <p:txBody>
          <a:bodyPr>
            <a:normAutofit fontScale="85000" lnSpcReduction="20000"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начале работы с приемом желательно использовать небольшие тексты, чтобы дети привыкли к обилию значков.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Также в начале работы можно попросить их не записывать тезисы, а говорить их устно. Необходимо выработать навыки тезисной формулировки.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Таблица обсуждается по "колонкам". То есть, сначала то, что уже известно, затем то, что явилось новым и т.д.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начальной школе таблицу можно сократить до трех колонок: "Знаю", "Интересуюсь", "Узнал".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может проводиться как индивидуально, так и в парах или группах.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80 картинок для презента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1000131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Когда использовать прием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500174"/>
            <a:ext cx="8643998" cy="5072098"/>
          </a:xfrm>
        </p:spPr>
        <p:txBody>
          <a:bodyPr>
            <a:normAutofit fontScale="85000" lnSpcReduction="20000"/>
          </a:bodyPr>
          <a:lstStyle/>
          <a:p>
            <a:pPr algn="l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Прием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лучше всего подходит для уроков усвоения новых знаний, для урока коррекции ЗУН или для урока актуализации новых знаний и умений (по ФГОС).</a:t>
            </a: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Прием требует от ученика не пассивного чтения, а внимательного. Если раньше он просто пропускал непонятные моменты в тексте, то прем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заставляет обратить на них внимание, сконцентрироваться на каждой строке текста.</a:t>
            </a: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довольно эффективен, когда нужно проработать большой пласт теоретического материала.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527</Words>
  <Application>Microsoft Office PowerPoint</Application>
  <PresentationFormat>Экран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Инсерт — прием технологии критического мышления.</vt:lpstr>
      <vt:lpstr> Авторы приема — ученые Д. Воган и Т. Эстес. Позднее прием модифицировали Ч. Темпл, К. Меридит и Д. Стилл, которые предложили использовать "инсерт" в технологии критического мышления. </vt:lpstr>
      <vt:lpstr> Инсерт — это прием технологии развития критического мышления через чтение и письмо (ТРКМЧП), используемый при работе с текстом, с новой информацией. </vt:lpstr>
      <vt:lpstr> Как использовать прием "Инсерт" на уроках </vt:lpstr>
      <vt:lpstr> Методика Ольги Узоровой  Образец работы с текстом </vt:lpstr>
      <vt:lpstr> Методика Ольги Узоровой  2. Образец работы с таблицей </vt:lpstr>
      <vt:lpstr> Как использовать прием "Инсерт" на уроках </vt:lpstr>
      <vt:lpstr> Нюансы применения приема ТРКМЧП "Инсерт" </vt:lpstr>
      <vt:lpstr> Когда использовать прием Инсерт? </vt:lpstr>
      <vt:lpstr>РЕФЛЕКСИЯ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МКОУ СОШ № 10</cp:lastModifiedBy>
  <cp:revision>7</cp:revision>
  <dcterms:created xsi:type="dcterms:W3CDTF">2021-11-10T15:46:17Z</dcterms:created>
  <dcterms:modified xsi:type="dcterms:W3CDTF">2023-03-11T08:34:07Z</dcterms:modified>
</cp:coreProperties>
</file>