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7" r:id="rId3"/>
    <p:sldId id="259" r:id="rId4"/>
    <p:sldId id="278" r:id="rId5"/>
    <p:sldId id="279" r:id="rId6"/>
    <p:sldId id="260" r:id="rId7"/>
    <p:sldId id="261" r:id="rId8"/>
    <p:sldId id="262" r:id="rId9"/>
    <p:sldId id="275" r:id="rId10"/>
    <p:sldId id="263" r:id="rId11"/>
    <p:sldId id="264" r:id="rId12"/>
    <p:sldId id="265" r:id="rId13"/>
    <p:sldId id="266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C33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240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13" Type="http://schemas.openxmlformats.org/officeDocument/2006/relationships/image" Target="../media/image8.png"/><Relationship Id="rId18" Type="http://schemas.microsoft.com/office/2007/relationships/hdphoto" Target="../media/hdphoto7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12" Type="http://schemas.openxmlformats.org/officeDocument/2006/relationships/image" Target="../media/image7.png"/><Relationship Id="rId17" Type="http://schemas.openxmlformats.org/officeDocument/2006/relationships/image" Target="../media/image10.png"/><Relationship Id="rId2" Type="http://schemas.openxmlformats.org/officeDocument/2006/relationships/image" Target="../media/image1.jpeg"/><Relationship Id="rId16" Type="http://schemas.microsoft.com/office/2007/relationships/hdphoto" Target="../media/hdphoto6.wdp"/><Relationship Id="rId20" Type="http://schemas.microsoft.com/office/2007/relationships/hdphoto" Target="../media/hdphoto8.wdp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6.png"/><Relationship Id="rId5" Type="http://schemas.openxmlformats.org/officeDocument/2006/relationships/image" Target="../media/image3.jpeg"/><Relationship Id="rId15" Type="http://schemas.openxmlformats.org/officeDocument/2006/relationships/image" Target="../media/image9.png"/><Relationship Id="rId10" Type="http://schemas.microsoft.com/office/2007/relationships/hdphoto" Target="../media/hdphoto4.wdp"/><Relationship Id="rId19" Type="http://schemas.openxmlformats.org/officeDocument/2006/relationships/image" Target="../media/image11.png"/><Relationship Id="rId4" Type="http://schemas.openxmlformats.org/officeDocument/2006/relationships/image" Target="../media/image2.png"/><Relationship Id="rId9" Type="http://schemas.openxmlformats.org/officeDocument/2006/relationships/image" Target="../media/image5.png"/><Relationship Id="rId14" Type="http://schemas.microsoft.com/office/2007/relationships/hdphoto" Target="../media/hdphoto5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microsoft.com/office/2007/relationships/hdphoto" Target="../media/hdphoto1.wdp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21.wdp"/><Relationship Id="rId4" Type="http://schemas.openxmlformats.org/officeDocument/2006/relationships/image" Target="../media/image33.jpeg"/><Relationship Id="rId9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g"/><Relationship Id="rId3" Type="http://schemas.microsoft.com/office/2007/relationships/hdphoto" Target="../media/hdphoto1.wdp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microsoft.com/office/2007/relationships/hdphoto" Target="../media/hdphoto22.wdp"/><Relationship Id="rId4" Type="http://schemas.openxmlformats.org/officeDocument/2006/relationships/image" Target="../media/image36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12.jpg"/><Relationship Id="rId3" Type="http://schemas.microsoft.com/office/2007/relationships/hdphoto" Target="../media/hdphoto1.wdp"/><Relationship Id="rId7" Type="http://schemas.microsoft.com/office/2007/relationships/hdphoto" Target="../media/hdphoto24.wdp"/><Relationship Id="rId12" Type="http://schemas.microsoft.com/office/2007/relationships/hdphoto" Target="../media/hdphoto26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11" Type="http://schemas.openxmlformats.org/officeDocument/2006/relationships/image" Target="../media/image42.png"/><Relationship Id="rId5" Type="http://schemas.microsoft.com/office/2007/relationships/hdphoto" Target="../media/hdphoto23.wdp"/><Relationship Id="rId10" Type="http://schemas.openxmlformats.org/officeDocument/2006/relationships/image" Target="../media/image41.jpeg"/><Relationship Id="rId4" Type="http://schemas.openxmlformats.org/officeDocument/2006/relationships/image" Target="../media/image38.png"/><Relationship Id="rId9" Type="http://schemas.microsoft.com/office/2007/relationships/hdphoto" Target="../media/hdphoto25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microsoft.com/office/2007/relationships/hdphoto" Target="../media/hdphoto1.wdp"/><Relationship Id="rId7" Type="http://schemas.microsoft.com/office/2007/relationships/hdphoto" Target="../media/hdphoto28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png"/><Relationship Id="rId5" Type="http://schemas.microsoft.com/office/2007/relationships/hdphoto" Target="../media/hdphoto27.wdp"/><Relationship Id="rId4" Type="http://schemas.openxmlformats.org/officeDocument/2006/relationships/image" Target="../media/image43.png"/><Relationship Id="rId9" Type="http://schemas.openxmlformats.org/officeDocument/2006/relationships/image" Target="../media/image12.jp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4.jpeg"/><Relationship Id="rId4" Type="http://schemas.openxmlformats.org/officeDocument/2006/relationships/image" Target="../media/image12.jp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13" Type="http://schemas.microsoft.com/office/2007/relationships/hdphoto" Target="../media/hdphoto14.wdp"/><Relationship Id="rId3" Type="http://schemas.microsoft.com/office/2007/relationships/hdphoto" Target="../media/hdphoto1.wdp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11" Type="http://schemas.openxmlformats.org/officeDocument/2006/relationships/image" Target="../media/image18.jpg"/><Relationship Id="rId5" Type="http://schemas.openxmlformats.org/officeDocument/2006/relationships/image" Target="../media/image15.png"/><Relationship Id="rId10" Type="http://schemas.microsoft.com/office/2007/relationships/hdphoto" Target="../media/hdphoto13.wdp"/><Relationship Id="rId4" Type="http://schemas.openxmlformats.org/officeDocument/2006/relationships/image" Target="../media/image12.jp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25.jpeg"/><Relationship Id="rId3" Type="http://schemas.microsoft.com/office/2007/relationships/hdphoto" Target="../media/hdphoto1.wdp"/><Relationship Id="rId7" Type="http://schemas.openxmlformats.org/officeDocument/2006/relationships/image" Target="../media/image21.jpeg"/><Relationship Id="rId12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5.wdp"/><Relationship Id="rId11" Type="http://schemas.openxmlformats.org/officeDocument/2006/relationships/image" Target="../media/image23.jpeg"/><Relationship Id="rId5" Type="http://schemas.openxmlformats.org/officeDocument/2006/relationships/image" Target="../media/image20.jpeg"/><Relationship Id="rId10" Type="http://schemas.microsoft.com/office/2007/relationships/hdphoto" Target="../media/hdphoto17.wdp"/><Relationship Id="rId4" Type="http://schemas.openxmlformats.org/officeDocument/2006/relationships/image" Target="../media/image12.jpg"/><Relationship Id="rId9" Type="http://schemas.openxmlformats.org/officeDocument/2006/relationships/image" Target="../media/image22.jpeg"/><Relationship Id="rId14" Type="http://schemas.openxmlformats.org/officeDocument/2006/relationships/image" Target="../media/image26.jp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4.wdp"/><Relationship Id="rId5" Type="http://schemas.openxmlformats.org/officeDocument/2006/relationships/image" Target="../media/image28.png"/><Relationship Id="rId10" Type="http://schemas.openxmlformats.org/officeDocument/2006/relationships/image" Target="../media/image12.jpg"/><Relationship Id="rId4" Type="http://schemas.openxmlformats.org/officeDocument/2006/relationships/image" Target="../media/image27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5" Type="http://schemas.openxmlformats.org/officeDocument/2006/relationships/image" Target="../media/image30.jpe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19.wdp"/><Relationship Id="rId5" Type="http://schemas.openxmlformats.org/officeDocument/2006/relationships/image" Target="../media/image31.jpeg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20.wdp"/><Relationship Id="rId5" Type="http://schemas.openxmlformats.org/officeDocument/2006/relationships/image" Target="../media/image32.jpe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19" y="285"/>
            <a:ext cx="9277281" cy="522013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7497"/>
          <a:stretch/>
        </p:blipFill>
        <p:spPr>
          <a:xfrm>
            <a:off x="-108519" y="-1"/>
            <a:ext cx="9252520" cy="289430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5" name="Прямоугольник 24"/>
          <p:cNvSpPr/>
          <p:nvPr/>
        </p:nvSpPr>
        <p:spPr>
          <a:xfrm>
            <a:off x="3922719" y="1170206"/>
            <a:ext cx="4220230" cy="1938992"/>
          </a:xfrm>
          <a:prstGeom prst="rect">
            <a:avLst/>
          </a:prstGeom>
          <a:solidFill>
            <a:srgbClr val="33CC33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400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4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78509" y="-92546"/>
            <a:ext cx="3538116" cy="51435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5851" b="50532" l="2895" r="40395">
                        <a14:foregroundMark x1="32895" y1="39468" x2="33947" y2="39787"/>
                        <a14:backgroundMark x1="29079" y1="20957" x2="20789" y2="25957"/>
                        <a14:backgroundMark x1="26184" y1="24681" x2="22500" y2="29149"/>
                        <a14:backgroundMark x1="21053" y1="28085" x2="18816" y2="28936"/>
                        <a14:backgroundMark x1="30263" y1="41702" x2="24737" y2="42872"/>
                        <a14:backgroundMark x1="26842" y1="43723" x2="30132" y2="508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08" r="58003" b="50000"/>
          <a:stretch/>
        </p:blipFill>
        <p:spPr>
          <a:xfrm>
            <a:off x="827584" y="339502"/>
            <a:ext cx="1746471" cy="145006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7766" b="100000" l="46053" r="98289">
                        <a14:foregroundMark x1="70658" y1="59574" x2="71053" y2="60745"/>
                        <a14:foregroundMark x1="71711" y1="61489" x2="67237" y2="62447"/>
                        <a14:foregroundMark x1="67500" y1="62447" x2="65395" y2="64362"/>
                        <a14:foregroundMark x1="65395" y1="65426" x2="62763" y2="67447"/>
                        <a14:foregroundMark x1="66842" y1="59468" x2="69342" y2="59574"/>
                        <a14:foregroundMark x1="73421" y1="59468" x2="70000" y2="65426"/>
                        <a14:foregroundMark x1="72105" y1="60957" x2="66053" y2="63191"/>
                        <a14:foregroundMark x1="70395" y1="62128" x2="63026" y2="66064"/>
                        <a14:foregroundMark x1="62763" y1="66915" x2="60263" y2="69894"/>
                        <a14:foregroundMark x1="70395" y1="68085" x2="66579" y2="70319"/>
                        <a14:foregroundMark x1="74605" y1="62660" x2="69342" y2="67979"/>
                        <a14:foregroundMark x1="76711" y1="62021" x2="76579" y2="66277"/>
                        <a14:foregroundMark x1="72368" y1="58723" x2="65526" y2="58191"/>
                        <a14:foregroundMark x1="95526" y1="64681" x2="94079" y2="68830"/>
                        <a14:foregroundMark x1="94079" y1="63830" x2="90789" y2="64255"/>
                        <a14:foregroundMark x1="89605" y1="65213" x2="87368" y2="65957"/>
                        <a14:foregroundMark x1="92368" y1="68511" x2="90789" y2="71915"/>
                        <a14:foregroundMark x1="91184" y1="72766" x2="89868" y2="75851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06" t="47685"/>
          <a:stretch/>
        </p:blipFill>
        <p:spPr>
          <a:xfrm>
            <a:off x="2794632" y="2139702"/>
            <a:ext cx="2224566" cy="269085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532" b="48191" l="46711" r="100000">
                        <a14:backgroundMark x1="50395" y1="31596" x2="49737" y2="36170"/>
                        <a14:backgroundMark x1="51579" y1="31277" x2="52500" y2="32553"/>
                        <a14:backgroundMark x1="72763" y1="21383" x2="72763" y2="21383"/>
                        <a14:backgroundMark x1="85789" y1="23298" x2="85789" y2="23298"/>
                        <a14:backgroundMark x1="54342" y1="33404" x2="54342" y2="33404"/>
                        <a14:backgroundMark x1="52237" y1="39255" x2="52237" y2="39255"/>
                        <a14:backgroundMark x1="52895" y1="36170" x2="52895" y2="36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219" t="9304" b="51984"/>
          <a:stretch/>
        </p:blipFill>
        <p:spPr>
          <a:xfrm>
            <a:off x="6912260" y="2087408"/>
            <a:ext cx="2361298" cy="19911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10532" b="48191" l="46711" r="100000">
                        <a14:backgroundMark x1="50395" y1="31596" x2="49737" y2="36170"/>
                        <a14:backgroundMark x1="51579" y1="31277" x2="52500" y2="32553"/>
                        <a14:backgroundMark x1="72763" y1="21383" x2="72763" y2="21383"/>
                        <a14:backgroundMark x1="85789" y1="23298" x2="85789" y2="23298"/>
                        <a14:backgroundMark x1="54342" y1="33404" x2="54342" y2="33404"/>
                        <a14:backgroundMark x1="52237" y1="39255" x2="52237" y2="39255"/>
                        <a14:backgroundMark x1="52895" y1="36170" x2="52895" y2="36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219" t="9304" b="51984"/>
          <a:stretch/>
        </p:blipFill>
        <p:spPr>
          <a:xfrm rot="20773678">
            <a:off x="5874463" y="2542615"/>
            <a:ext cx="1748117" cy="147410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003263" y="1429891"/>
            <a:ext cx="40591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Иван Андреевич</a:t>
            </a:r>
          </a:p>
          <a:p>
            <a:pPr algn="ctr"/>
            <a:r>
              <a:rPr lang="ru-RU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Крылов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4042343"/>
            <a:ext cx="1008611" cy="1008611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7" cstate="print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6688" y="4155543"/>
            <a:ext cx="561410" cy="56141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19" cstate="print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7393" y="4289465"/>
            <a:ext cx="402161" cy="40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84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basni-krylova.narod.ru/img/martishka-i-ochki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8629"/>
            <a:ext cx="3024336" cy="45314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5628800" y="1527"/>
            <a:ext cx="3515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5353252" y="245942"/>
            <a:ext cx="2880320" cy="446072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8" descr="http://www.planetaskazok.ru/images/stories/krilov/sbornik_1/img_34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8" y="245942"/>
            <a:ext cx="1620093" cy="21780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5364088" y="4349921"/>
            <a:ext cx="2808312" cy="446072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0" descr="http://www.tirnet.ru/sites/default/files/soviet_tales/volk_j1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18" y="2573277"/>
            <a:ext cx="1620093" cy="2222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6012160" y="1532479"/>
            <a:ext cx="3131840" cy="446072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6031729" y="3147814"/>
            <a:ext cx="3131839" cy="446072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882148" y="230349"/>
            <a:ext cx="18225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Квартет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628799" y="4332094"/>
            <a:ext cx="2495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Волк и ягнёнок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907971" y="3132220"/>
            <a:ext cx="2495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Осёл и соловей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22515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4" name="TextBox 23"/>
          <p:cNvSpPr txBox="1"/>
          <p:nvPr/>
        </p:nvSpPr>
        <p:spPr>
          <a:xfrm>
            <a:off x="5873698" y="1524682"/>
            <a:ext cx="29633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Свинья под дубом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336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21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funeral-spb.narod.ru/necropols/tihvinskoe/tombs/krilov/img/8.jpe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369" b="3542"/>
          <a:stretch/>
        </p:blipFill>
        <p:spPr bwMode="auto">
          <a:xfrm>
            <a:off x="1033121" y="339502"/>
            <a:ext cx="2808312" cy="43709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4466488" y="1203598"/>
            <a:ext cx="3679254" cy="720080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s://encrypted-tbn1.gstatic.com/images?q=tbn:ANd9GcQTePcn8P5-IrAacpv8qDWZfSbizmic0YvRjH4ubL_8DrsPC8fLY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96085" y="2509897"/>
            <a:ext cx="4111302" cy="2585909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2871736" y="2081343"/>
            <a:ext cx="3734167" cy="1053719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Picture 4" descr="https://encrypted-tbn1.gstatic.com/images?q=tbn:ANd9GcQTePcn8P5-IrAacpv8qDWZfSbizmic0YvRjH4ubL_8DrsPC8fLY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3761" y="2787774"/>
            <a:ext cx="3496856" cy="219943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encrypted-tbn1.gstatic.com/images?q=tbn:ANd9GcQTePcn8P5-IrAacpv8qDWZfSbizmic0YvRjH4ubL_8DrsPC8fLYA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55776" y="2901094"/>
            <a:ext cx="3600400" cy="226456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009668" y="1154237"/>
            <a:ext cx="291867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1844 году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22515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824587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http://img-fotki.yandex.ru/get/6400/4366783.36/0_1043c6_a94ad950_XXL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802" b="24458"/>
          <a:stretch/>
        </p:blipFill>
        <p:spPr bwMode="auto">
          <a:xfrm>
            <a:off x="985329" y="3440827"/>
            <a:ext cx="2880321" cy="1298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www.ilovepetersburg.ru/sites/default/files/common_pix_2/pamytnik_krulovu_02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48" r="4370" b="11914"/>
          <a:stretch/>
        </p:blipFill>
        <p:spPr bwMode="auto">
          <a:xfrm>
            <a:off x="972551" y="411510"/>
            <a:ext cx="2893099" cy="2837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www.bankreceptov.ru/pic/patriarshie-prudi-014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831" t="22471" r="8110" b="5992"/>
          <a:stretch/>
        </p:blipFill>
        <p:spPr bwMode="auto">
          <a:xfrm>
            <a:off x="6525491" y="3335301"/>
            <a:ext cx="1608845" cy="1390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http://www.etovidel.net/appended_files/big/4e5df402cfdfe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1924" y="411510"/>
            <a:ext cx="3672412" cy="2448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http://spbfoto.spb.ru/foto/data/media/4/kryl2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427" b="4054"/>
          <a:stretch/>
        </p:blipFill>
        <p:spPr bwMode="auto">
          <a:xfrm>
            <a:off x="4427983" y="3335301"/>
            <a:ext cx="1847348" cy="13909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22515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031859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http://vbronze.ru/101-148-thickbox/mlcom-70702-zerkalo-migliore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167" b="93667" l="9667" r="91333">
                        <a14:backgroundMark x1="29833" y1="64500" x2="53667" y2="45500"/>
                        <a14:backgroundMark x1="36167" y1="28500" x2="65000" y2="65500"/>
                        <a14:backgroundMark x1="42167" y1="27667" x2="62500" y2="32667"/>
                        <a14:backgroundMark x1="41333" y1="23000" x2="61167" y2="24500"/>
                        <a14:backgroundMark x1="39000" y1="58000" x2="54500" y2="72000"/>
                        <a14:backgroundMark x1="32833" y1="70333" x2="48500" y2="74500"/>
                      </a14:backgroundRemoval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843" r="14211"/>
          <a:stretch/>
        </p:blipFill>
        <p:spPr bwMode="auto">
          <a:xfrm rot="5400000">
            <a:off x="2030676" y="-533268"/>
            <a:ext cx="4990285" cy="6244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19483" y="1376382"/>
            <a:ext cx="601267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Прочитаешь их,</a:t>
            </a:r>
          </a:p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осмотришь на себя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со стороны,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увидишь свои недостатки,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и, может быть, </a:t>
            </a:r>
          </a:p>
          <a:p>
            <a:pPr algn="ctr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постараешься их исправить.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08" b="100000" l="438" r="100000">
                        <a14:backgroundMark x1="69635" y1="5571" x2="84818" y2="46603"/>
                        <a14:backgroundMark x1="91387" y1="33424" x2="63212" y2="55299"/>
                        <a14:backgroundMark x1="61460" y1="18886" x2="75036" y2="48505"/>
                        <a14:backgroundMark x1="91533" y1="44022" x2="82336" y2="58152"/>
                        <a14:backgroundMark x1="73139" y1="59103" x2="76788" y2="70788"/>
                        <a14:backgroundMark x1="84088" y1="66848" x2="65109" y2="74049"/>
                        <a14:backgroundMark x1="73577" y1="64266" x2="64088" y2="68342"/>
                        <a14:backgroundMark x1="65255" y1="41576" x2="65255" y2="46739"/>
                        <a14:backgroundMark x1="57664" y1="24185" x2="49051" y2="28804"/>
                        <a14:backgroundMark x1="57810" y1="27174" x2="49051" y2="32201"/>
                        <a14:backgroundMark x1="49051" y1="32473" x2="49635" y2="37364"/>
                        <a14:backgroundMark x1="55912" y1="27853" x2="49343" y2="34239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20" b="23243"/>
          <a:stretch/>
        </p:blipFill>
        <p:spPr>
          <a:xfrm flipH="1">
            <a:off x="2604698" y="-271318"/>
            <a:ext cx="6012779" cy="5414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929" b="68886" l="63650" r="96204">
                        <a14:foregroundMark x1="75328" y1="44022" x2="68321" y2="49321"/>
                        <a14:foregroundMark x1="72847" y1="46467" x2="75182" y2="54620"/>
                        <a14:foregroundMark x1="78394" y1="57065" x2="79270" y2="60598"/>
                        <a14:foregroundMark x1="76642" y1="61821" x2="75620" y2="62908"/>
                        <a14:foregroundMark x1="66277" y1="50815" x2="65693" y2="51495"/>
                        <a14:backgroundMark x1="76350" y1="18614" x2="83212" y2="27717"/>
                        <a14:backgroundMark x1="88175" y1="32473" x2="89489" y2="41712"/>
                        <a14:backgroundMark x1="62920" y1="40082" x2="63796" y2="44837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746" t="26779" b="28058"/>
          <a:stretch/>
        </p:blipFill>
        <p:spPr>
          <a:xfrm rot="21211940" flipH="1">
            <a:off x="1906775" y="1483347"/>
            <a:ext cx="2412673" cy="322936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22515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227438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9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8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714929" y="0"/>
            <a:ext cx="3515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28740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22515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0680" b="22399"/>
          <a:stretch/>
        </p:blipFill>
        <p:spPr>
          <a:xfrm>
            <a:off x="1005771" y="1491630"/>
            <a:ext cx="7143750" cy="25688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411760" y="411510"/>
            <a:ext cx="42484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Москва</a:t>
            </a: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914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7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5622856" y="-7159"/>
            <a:ext cx="3515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4932040" y="420243"/>
            <a:ext cx="3219042" cy="646331"/>
          </a:xfrm>
          <a:prstGeom prst="rect">
            <a:avLst/>
          </a:prstGeom>
          <a:solidFill>
            <a:srgbClr val="33CC33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Иван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910722" y="1491630"/>
            <a:ext cx="3240360" cy="646331"/>
          </a:xfrm>
          <a:prstGeom prst="rect">
            <a:avLst/>
          </a:prstGeom>
          <a:solidFill>
            <a:srgbClr val="33CC33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Андреевич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904220" y="2494276"/>
            <a:ext cx="3240360" cy="646331"/>
          </a:xfrm>
          <a:prstGeom prst="rect">
            <a:avLst/>
          </a:prstGeom>
          <a:solidFill>
            <a:srgbClr val="33CC33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Крылов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904220" y="4045467"/>
            <a:ext cx="3240360" cy="646331"/>
          </a:xfrm>
          <a:prstGeom prst="rect">
            <a:avLst/>
          </a:prstGeom>
          <a:solidFill>
            <a:srgbClr val="33CC33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1769   ̶   1844 </a:t>
            </a:r>
            <a:endParaRPr lang="ru-RU" sz="3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75051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3608" y="411510"/>
            <a:ext cx="3384376" cy="43061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6421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25813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90000" l="10000" r="90000"/>
                    </a14:imgEffect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17" t="14531" r="12425" b="12924"/>
          <a:stretch/>
        </p:blipFill>
        <p:spPr>
          <a:xfrm>
            <a:off x="1043608" y="411510"/>
            <a:ext cx="6624736" cy="4690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1431319" y="1301592"/>
            <a:ext cx="278064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Детство у мальчика  было трудное.</a:t>
            </a:r>
          </a:p>
          <a:p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06720" y="2796736"/>
            <a:ext cx="278064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Ходить в обычную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школу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он не мог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так как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было денег.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56180" y="956216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***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537035" y="2387490"/>
            <a:ext cx="5309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***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690" b="90000" l="33577" r="95134">
                        <a14:foregroundMark x1="59124" y1="52759" x2="57421" y2="44483"/>
                        <a14:foregroundMark x1="57421" y1="44828" x2="55718" y2="38621"/>
                        <a14:backgroundMark x1="87348" y1="71724" x2="82968" y2="75172"/>
                        <a14:backgroundMark x1="46472" y1="66207" x2="44282" y2="70345"/>
                        <a14:backgroundMark x1="41606" y1="42759" x2="36253" y2="55172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288"/>
          <a:stretch/>
        </p:blipFill>
        <p:spPr>
          <a:xfrm flipH="1">
            <a:off x="4932040" y="630487"/>
            <a:ext cx="2376264" cy="2338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355" t="19219" r="11265"/>
          <a:stretch/>
        </p:blipFill>
        <p:spPr>
          <a:xfrm>
            <a:off x="4572000" y="2955508"/>
            <a:ext cx="1230594" cy="9843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690" b="90000" l="33577" r="95134">
                        <a14:foregroundMark x1="59124" y1="52759" x2="57421" y2="44483"/>
                        <a14:foregroundMark x1="57421" y1="44828" x2="55718" y2="38621"/>
                        <a14:backgroundMark x1="87348" y1="71724" x2="82968" y2="75172"/>
                        <a14:backgroundMark x1="46472" y1="66207" x2="44282" y2="70345"/>
                        <a14:backgroundMark x1="41606" y1="42759" x2="36253" y2="55172"/>
                      </a14:backgroundRemoval>
                    </a14:imgEffect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202" t="35523" r="20239" b="52828"/>
          <a:stretch/>
        </p:blipFill>
        <p:spPr>
          <a:xfrm flipH="1">
            <a:off x="5142601" y="3049799"/>
            <a:ext cx="320808" cy="3314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  <a:softEdge rad="63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946255"/>
            <a:ext cx="1368152" cy="7166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http://i.allday.ru/7c/e4/fa/1329844229_palette_with_brushes_05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99432" l="0" r="100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10234">
            <a:off x="6049605" y="3466624"/>
            <a:ext cx="879155" cy="1237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1898844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5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3077420" y="0"/>
            <a:ext cx="3515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16342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4550"/>
          <a:stretch/>
        </p:blipFill>
        <p:spPr>
          <a:xfrm>
            <a:off x="1691680" y="431137"/>
            <a:ext cx="1443364" cy="1636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234" r="8865"/>
          <a:stretch/>
        </p:blipFill>
        <p:spPr>
          <a:xfrm>
            <a:off x="3159565" y="423660"/>
            <a:ext cx="1443364" cy="16365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269" r="6221"/>
          <a:stretch/>
        </p:blipFill>
        <p:spPr>
          <a:xfrm>
            <a:off x="1691679" y="2211710"/>
            <a:ext cx="2911249" cy="23595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4797540" y="498033"/>
            <a:ext cx="37349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это небольшое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произведение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котором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совет, поучение или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просто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насмешка.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97540" y="483518"/>
            <a:ext cx="13586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Басня  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2143" y="2208726"/>
            <a:ext cx="842413" cy="1083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202180"/>
            <a:ext cx="1257456" cy="10831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8615" y="2202180"/>
            <a:ext cx="628728" cy="10896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3510661"/>
            <a:ext cx="1257456" cy="10606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98311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207620" y="-33279"/>
            <a:ext cx="3515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73" r="25188" b="25994"/>
          <a:stretch/>
        </p:blipFill>
        <p:spPr>
          <a:xfrm>
            <a:off x="588131" y="3219822"/>
            <a:ext cx="4089392" cy="1404592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7766" b="100000" l="46053" r="98289">
                        <a14:foregroundMark x1="93289" y1="69787" x2="88816" y2="72553"/>
                        <a14:foregroundMark x1="90132" y1="75957" x2="89605" y2="79787"/>
                        <a14:foregroundMark x1="89211" y1="79362" x2="90263" y2="84574"/>
                        <a14:foregroundMark x1="68947" y1="59574" x2="67105" y2="59787"/>
                        <a14:foregroundMark x1="68947" y1="61596" x2="66184" y2="62979"/>
                        <a14:foregroundMark x1="95789" y1="65000" x2="93684" y2="68511"/>
                        <a14:foregroundMark x1="93421" y1="63830" x2="89211" y2="64574"/>
                        <a14:foregroundMark x1="87368" y1="65532" x2="86053" y2="66809"/>
                        <a14:foregroundMark x1="70263" y1="59043" x2="70658" y2="60957"/>
                        <a14:foregroundMark x1="70000" y1="61170" x2="65132" y2="63830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506" t="47685"/>
          <a:stretch/>
        </p:blipFill>
        <p:spPr>
          <a:xfrm flipH="1">
            <a:off x="4696370" y="2131352"/>
            <a:ext cx="2224566" cy="26908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8653" y="284358"/>
            <a:ext cx="3538116" cy="51435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5851" b="50532" l="2895" r="40395">
                        <a14:foregroundMark x1="32105" y1="39574" x2="34079" y2="39681"/>
                        <a14:backgroundMark x1="29079" y1="20957" x2="20789" y2="25957"/>
                        <a14:backgroundMark x1="26184" y1="24681" x2="22500" y2="29149"/>
                        <a14:backgroundMark x1="21053" y1="28085" x2="18816" y2="28936"/>
                        <a14:backgroundMark x1="30263" y1="41702" x2="24737" y2="42872"/>
                        <a14:backgroundMark x1="26842" y1="43723" x2="30132" y2="508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1808" r="58003" b="50000"/>
          <a:stretch/>
        </p:blipFill>
        <p:spPr>
          <a:xfrm flipH="1">
            <a:off x="6073630" y="694153"/>
            <a:ext cx="1746471" cy="145006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648552" y="433068"/>
            <a:ext cx="5425077" cy="1404592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54251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648553" y="555526"/>
            <a:ext cx="555515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ель Ворона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взгромоздясь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Позавтракать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было совсем уж собралась,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Да призадумалась, а сыр во рту держала.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011472" y="3245244"/>
            <a:ext cx="3653779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Что лесть гнусна, вредна; </a:t>
            </a:r>
            <a:endParaRPr lang="ru-RU" sz="2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но только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 не впрок,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сердце льстец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всегда</a:t>
            </a:r>
          </a:p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отыщет уголок.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1335660" y="2239223"/>
            <a:ext cx="3740396" cy="648997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77666" y="2271333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Ворона и Лисица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116712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629833" y="-6583"/>
            <a:ext cx="3515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4571738" y="3291830"/>
            <a:ext cx="4572262" cy="1404592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4586875" y="411940"/>
            <a:ext cx="4557125" cy="1404592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5" name="TextBox 24"/>
          <p:cNvSpPr txBox="1"/>
          <p:nvPr/>
        </p:nvSpPr>
        <p:spPr>
          <a:xfrm>
            <a:off x="5629833" y="91556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1028" name="Picture 4" descr="http://school.xvatit.com/images/b/be/20-6.05-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409318"/>
            <a:ext cx="3096344" cy="4339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627787" y="592399"/>
            <a:ext cx="405692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Лето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красное пропела,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Оглянуться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успела,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зима катит в глаза.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14922" y="3564117"/>
            <a:ext cx="316262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 все пела? Это дело:</a:t>
            </a:r>
            <a:b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Так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поди же, попляши!</a:t>
            </a:r>
            <a:endParaRPr lang="ru-RU" sz="2000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4553865" y="2227419"/>
            <a:ext cx="3740396" cy="648997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4438604" y="2282743"/>
            <a:ext cx="39888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Стрекоза и Муравей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22515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2232914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-11303" y="-6604"/>
            <a:ext cx="3515200" cy="53866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899592" y="1095585"/>
            <a:ext cx="4498490" cy="648071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217526" y="2520681"/>
            <a:ext cx="4498490" cy="1296143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0" name="Picture 2" descr="http://www.stihi.ru/pics/2011/02/23/4443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1" y="359023"/>
            <a:ext cx="3149699" cy="4373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83568" y="2628530"/>
            <a:ext cx="522769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Ай, Моська!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Знать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она сильна,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              Что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лает 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Слона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!</a:t>
            </a:r>
            <a:endParaRPr lang="ru-RU" sz="20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41983" y="1095585"/>
            <a:ext cx="34563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Слон и Моська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22515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75764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560743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0000"/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75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 t="-7000" b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638323" y="0"/>
            <a:ext cx="35152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3851920" y="2139702"/>
            <a:ext cx="4498490" cy="648071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4427984" y="2953181"/>
            <a:ext cx="4778160" cy="1368153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8" name="Picture 4" descr="http://dic.academic.ru/pictures/enc_literature/i_052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6758"/>
            <a:ext cx="3228975" cy="44672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203073" y="3194746"/>
            <a:ext cx="385443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Лебедь рвётся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облака,</a:t>
            </a:r>
            <a:b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Рак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пятится назад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Щука тянет в воду.</a:t>
            </a:r>
            <a:endParaRPr lang="ru-RU" b="1" dirty="0"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12542" y="2139702"/>
            <a:ext cx="44378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Лебедь, Рак и Щука</a:t>
            </a:r>
            <a:endParaRPr lang="ru-RU" sz="32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88" b="25994"/>
          <a:stretch/>
        </p:blipFill>
        <p:spPr>
          <a:xfrm>
            <a:off x="4420511" y="555525"/>
            <a:ext cx="4778160" cy="1368153"/>
          </a:xfrm>
          <a:prstGeom prst="rect">
            <a:avLst/>
          </a:prstGeom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4571999" y="777936"/>
            <a:ext cx="51165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лад их дело не пойдет,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выйдет из него не дело,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только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мука.</a:t>
            </a:r>
            <a:endParaRPr lang="ru-RU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16200000">
            <a:off x="-2868203" y="1822515"/>
            <a:ext cx="5883426" cy="1660203"/>
          </a:xfrm>
          <a:prstGeom prst="rect">
            <a:avLst/>
          </a:prstGeom>
          <a:effectLst>
            <a:softEdge rad="6350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5" t="1" b="86011"/>
          <a:stretch/>
        </p:blipFill>
        <p:spPr>
          <a:xfrm rot="5400000">
            <a:off x="5628740" y="1803040"/>
            <a:ext cx="5883426" cy="1660203"/>
          </a:xfrm>
          <a:prstGeom prst="rect">
            <a:avLst/>
          </a:prstGeom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15995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1047</TotalTime>
  <Words>158</Words>
  <Application>Microsoft Office PowerPoint</Application>
  <PresentationFormat>Экран (16:9)</PresentationFormat>
  <Paragraphs>47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84</cp:revision>
  <dcterms:created xsi:type="dcterms:W3CDTF">2014-02-05T08:30:34Z</dcterms:created>
  <dcterms:modified xsi:type="dcterms:W3CDTF">2014-05-10T08:09:53Z</dcterms:modified>
</cp:coreProperties>
</file>